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76" r:id="rId6"/>
    <p:sldId id="258" r:id="rId7"/>
    <p:sldId id="257" r:id="rId8"/>
    <p:sldId id="281" r:id="rId9"/>
    <p:sldId id="259" r:id="rId10"/>
    <p:sldId id="264" r:id="rId11"/>
    <p:sldId id="286" r:id="rId12"/>
    <p:sldId id="277" r:id="rId13"/>
    <p:sldId id="284" r:id="rId14"/>
    <p:sldId id="285" r:id="rId15"/>
    <p:sldId id="273" r:id="rId16"/>
    <p:sldId id="279" r:id="rId17"/>
    <p:sldId id="280" r:id="rId18"/>
    <p:sldId id="272" r:id="rId19"/>
    <p:sldId id="287" r:id="rId20"/>
    <p:sldId id="267" r:id="rId21"/>
    <p:sldId id="278" r:id="rId22"/>
    <p:sldId id="271" r:id="rId23"/>
    <p:sldId id="288" r:id="rId24"/>
    <p:sldId id="270" r:id="rId25"/>
    <p:sldId id="289" r:id="rId26"/>
    <p:sldId id="290" r:id="rId27"/>
    <p:sldId id="269" r:id="rId28"/>
    <p:sldId id="275" r:id="rId29"/>
    <p:sldId id="283" r:id="rId30"/>
    <p:sldId id="28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03713CD-EDB6-4E97-AC52-803D265BD122}">
          <p14:sldIdLst>
            <p14:sldId id="256"/>
            <p14:sldId id="276"/>
            <p14:sldId id="258"/>
            <p14:sldId id="257"/>
            <p14:sldId id="281"/>
            <p14:sldId id="259"/>
            <p14:sldId id="264"/>
            <p14:sldId id="286"/>
            <p14:sldId id="277"/>
            <p14:sldId id="284"/>
            <p14:sldId id="285"/>
            <p14:sldId id="273"/>
            <p14:sldId id="279"/>
            <p14:sldId id="280"/>
            <p14:sldId id="272"/>
            <p14:sldId id="287"/>
            <p14:sldId id="267"/>
            <p14:sldId id="278"/>
            <p14:sldId id="271"/>
            <p14:sldId id="288"/>
            <p14:sldId id="270"/>
            <p14:sldId id="289"/>
            <p14:sldId id="290"/>
            <p14:sldId id="269"/>
            <p14:sldId id="275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591749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6F3A61-DB90-2069-7948-38251CE5973E}" v="103" dt="2024-03-14T09:21:47.777"/>
    <p1510:client id="{A584257E-D1A4-9AF0-4290-B462B9374384}" v="316" dt="2024-03-14T09:17:42.9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1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UNG Wing Chun (220011455)" userId="S::220011455@stu.vtc.edu.hk::6aebe3b2-1328-436a-9e73-c92813281fa6" providerId="AD" clId="Web-{7566F454-D9A6-A707-7A31-B67F00FE5796}"/>
    <pc:docChg chg="modSld">
      <pc:chgData name="YEUNG Wing Chun (220011455)" userId="S::220011455@stu.vtc.edu.hk::6aebe3b2-1328-436a-9e73-c92813281fa6" providerId="AD" clId="Web-{7566F454-D9A6-A707-7A31-B67F00FE5796}" dt="2024-02-26T08:11:54.495" v="10" actId="20577"/>
      <pc:docMkLst>
        <pc:docMk/>
      </pc:docMkLst>
      <pc:sldChg chg="modSp">
        <pc:chgData name="YEUNG Wing Chun (220011455)" userId="S::220011455@stu.vtc.edu.hk::6aebe3b2-1328-436a-9e73-c92813281fa6" providerId="AD" clId="Web-{7566F454-D9A6-A707-7A31-B67F00FE5796}" dt="2024-02-26T08:11:54.495" v="10" actId="20577"/>
        <pc:sldMkLst>
          <pc:docMk/>
          <pc:sldMk cId="2245261238" sldId="256"/>
        </pc:sldMkLst>
        <pc:spChg chg="mod">
          <ac:chgData name="YEUNG Wing Chun (220011455)" userId="S::220011455@stu.vtc.edu.hk::6aebe3b2-1328-436a-9e73-c92813281fa6" providerId="AD" clId="Web-{7566F454-D9A6-A707-7A31-B67F00FE5796}" dt="2024-02-26T08:11:54.495" v="10" actId="20577"/>
          <ac:spMkLst>
            <pc:docMk/>
            <pc:sldMk cId="2245261238" sldId="256"/>
            <ac:spMk id="3" creationId="{85B2043A-CAFB-4C3B-8D9D-8D90B24DA903}"/>
          </ac:spMkLst>
        </pc:spChg>
      </pc:sldChg>
    </pc:docChg>
  </pc:docChgLst>
  <pc:docChgLst>
    <pc:chgData name="CHENG Tungting (220023779)" userId="S::220023779@stu.vtc.edu.hk::f0a911ea-5191-4ba4-ab65-f1a177b65ec4" providerId="AD" clId="Web-{7C6F3A61-DB90-2069-7948-38251CE5973E}"/>
    <pc:docChg chg="modSld">
      <pc:chgData name="CHENG Tungting (220023779)" userId="S::220023779@stu.vtc.edu.hk::f0a911ea-5191-4ba4-ab65-f1a177b65ec4" providerId="AD" clId="Web-{7C6F3A61-DB90-2069-7948-38251CE5973E}" dt="2024-03-14T09:21:47.777" v="58" actId="1076"/>
      <pc:docMkLst>
        <pc:docMk/>
      </pc:docMkLst>
      <pc:sldChg chg="modSp">
        <pc:chgData name="CHENG Tungting (220023779)" userId="S::220023779@stu.vtc.edu.hk::f0a911ea-5191-4ba4-ab65-f1a177b65ec4" providerId="AD" clId="Web-{7C6F3A61-DB90-2069-7948-38251CE5973E}" dt="2024-03-14T09:21:47.777" v="58" actId="1076"/>
        <pc:sldMkLst>
          <pc:docMk/>
          <pc:sldMk cId="3618926929" sldId="264"/>
        </pc:sldMkLst>
        <pc:spChg chg="mod">
          <ac:chgData name="CHENG Tungting (220023779)" userId="S::220023779@stu.vtc.edu.hk::f0a911ea-5191-4ba4-ab65-f1a177b65ec4" providerId="AD" clId="Web-{7C6F3A61-DB90-2069-7948-38251CE5973E}" dt="2024-03-14T09:19:58.962" v="51" actId="1076"/>
          <ac:spMkLst>
            <pc:docMk/>
            <pc:sldMk cId="3618926929" sldId="264"/>
            <ac:spMk id="20" creationId="{93E869DE-10D8-5D60-2FC5-6A0580BDB79E}"/>
          </ac:spMkLst>
        </pc:spChg>
        <pc:spChg chg="mod">
          <ac:chgData name="CHENG Tungting (220023779)" userId="S::220023779@stu.vtc.edu.hk::f0a911ea-5191-4ba4-ab65-f1a177b65ec4" providerId="AD" clId="Web-{7C6F3A61-DB90-2069-7948-38251CE5973E}" dt="2024-03-14T09:21:27.261" v="52" actId="14100"/>
          <ac:spMkLst>
            <pc:docMk/>
            <pc:sldMk cId="3618926929" sldId="264"/>
            <ac:spMk id="25" creationId="{C9490024-49E7-4B4A-A2C4-8D1A373AE073}"/>
          </ac:spMkLst>
        </pc:spChg>
        <pc:spChg chg="mod">
          <ac:chgData name="CHENG Tungting (220023779)" userId="S::220023779@stu.vtc.edu.hk::f0a911ea-5191-4ba4-ab65-f1a177b65ec4" providerId="AD" clId="Web-{7C6F3A61-DB90-2069-7948-38251CE5973E}" dt="2024-03-14T09:21:47.777" v="58" actId="1076"/>
          <ac:spMkLst>
            <pc:docMk/>
            <pc:sldMk cId="3618926929" sldId="264"/>
            <ac:spMk id="29" creationId="{4767FB4A-C3B7-8815-0C31-FDE679ABA31C}"/>
          </ac:spMkLst>
        </pc:spChg>
      </pc:sldChg>
    </pc:docChg>
  </pc:docChgLst>
  <pc:docChgLst>
    <pc:chgData name="CHENG Tungting (220023779)" userId="S::220023779@stu.vtc.edu.hk::f0a911ea-5191-4ba4-ab65-f1a177b65ec4" providerId="AD" clId="Web-{A584257E-D1A4-9AF0-4290-B462B9374384}"/>
    <pc:docChg chg="addSld delSld modSld modMainMaster">
      <pc:chgData name="CHENG Tungting (220023779)" userId="S::220023779@stu.vtc.edu.hk::f0a911ea-5191-4ba4-ab65-f1a177b65ec4" providerId="AD" clId="Web-{A584257E-D1A4-9AF0-4290-B462B9374384}" dt="2024-03-14T09:17:42.913" v="304" actId="20577"/>
      <pc:docMkLst>
        <pc:docMk/>
      </pc:docMkLst>
      <pc:sldChg chg="mod">
        <pc:chgData name="CHENG Tungting (220023779)" userId="S::220023779@stu.vtc.edu.hk::f0a911ea-5191-4ba4-ab65-f1a177b65ec4" providerId="AD" clId="Web-{A584257E-D1A4-9AF0-4290-B462B9374384}" dt="2024-03-14T09:05:25.408" v="162"/>
        <pc:sldMkLst>
          <pc:docMk/>
          <pc:sldMk cId="2245261238" sldId="256"/>
        </pc:sldMkLst>
      </pc:sldChg>
      <pc:sldChg chg="mod">
        <pc:chgData name="CHENG Tungting (220023779)" userId="S::220023779@stu.vtc.edu.hk::f0a911ea-5191-4ba4-ab65-f1a177b65ec4" providerId="AD" clId="Web-{A584257E-D1A4-9AF0-4290-B462B9374384}" dt="2024-03-14T09:05:25.408" v="162"/>
        <pc:sldMkLst>
          <pc:docMk/>
          <pc:sldMk cId="2377249786" sldId="257"/>
        </pc:sldMkLst>
      </pc:sldChg>
      <pc:sldChg chg="mod">
        <pc:chgData name="CHENG Tungting (220023779)" userId="S::220023779@stu.vtc.edu.hk::f0a911ea-5191-4ba4-ab65-f1a177b65ec4" providerId="AD" clId="Web-{A584257E-D1A4-9AF0-4290-B462B9374384}" dt="2024-03-14T09:05:25.408" v="162"/>
        <pc:sldMkLst>
          <pc:docMk/>
          <pc:sldMk cId="1596693588" sldId="258"/>
        </pc:sldMkLst>
      </pc:sldChg>
      <pc:sldChg chg="modSp mod">
        <pc:chgData name="CHENG Tungting (220023779)" userId="S::220023779@stu.vtc.edu.hk::f0a911ea-5191-4ba4-ab65-f1a177b65ec4" providerId="AD" clId="Web-{A584257E-D1A4-9AF0-4290-B462B9374384}" dt="2024-03-14T09:05:25.408" v="162"/>
        <pc:sldMkLst>
          <pc:docMk/>
          <pc:sldMk cId="992276689" sldId="259"/>
        </pc:sldMkLst>
        <pc:graphicFrameChg chg="mod modGraphic">
          <ac:chgData name="CHENG Tungting (220023779)" userId="S::220023779@stu.vtc.edu.hk::f0a911ea-5191-4ba4-ab65-f1a177b65ec4" providerId="AD" clId="Web-{A584257E-D1A4-9AF0-4290-B462B9374384}" dt="2024-03-14T08:39:30.614" v="7"/>
          <ac:graphicFrameMkLst>
            <pc:docMk/>
            <pc:sldMk cId="992276689" sldId="259"/>
            <ac:graphicFrameMk id="7" creationId="{0A500848-6D55-461A-AEDB-04D00DE20B8D}"/>
          </ac:graphicFrameMkLst>
        </pc:graphicFrameChg>
        <pc:picChg chg="mod">
          <ac:chgData name="CHENG Tungting (220023779)" userId="S::220023779@stu.vtc.edu.hk::f0a911ea-5191-4ba4-ab65-f1a177b65ec4" providerId="AD" clId="Web-{A584257E-D1A4-9AF0-4290-B462B9374384}" dt="2024-03-14T08:39:32.130" v="8" actId="1076"/>
          <ac:picMkLst>
            <pc:docMk/>
            <pc:sldMk cId="992276689" sldId="259"/>
            <ac:picMk id="3" creationId="{89993F73-F604-ADA9-1D75-58C7DF04955C}"/>
          </ac:picMkLst>
        </pc:picChg>
      </pc:sldChg>
      <pc:sldChg chg="addSp delSp mod">
        <pc:chgData name="CHENG Tungting (220023779)" userId="S::220023779@stu.vtc.edu.hk::f0a911ea-5191-4ba4-ab65-f1a177b65ec4" providerId="AD" clId="Web-{A584257E-D1A4-9AF0-4290-B462B9374384}" dt="2024-03-14T09:05:25.408" v="162"/>
        <pc:sldMkLst>
          <pc:docMk/>
          <pc:sldMk cId="3968492161" sldId="261"/>
        </pc:sldMkLst>
        <pc:picChg chg="add del">
          <ac:chgData name="CHENG Tungting (220023779)" userId="S::220023779@stu.vtc.edu.hk::f0a911ea-5191-4ba4-ab65-f1a177b65ec4" providerId="AD" clId="Web-{A584257E-D1A4-9AF0-4290-B462B9374384}" dt="2024-03-14T08:56:35.206" v="67"/>
          <ac:picMkLst>
            <pc:docMk/>
            <pc:sldMk cId="3968492161" sldId="261"/>
            <ac:picMk id="8" creationId="{FBA1156B-B80B-CDA0-5DBD-AEE7EEC7AE2E}"/>
          </ac:picMkLst>
        </pc:picChg>
      </pc:sldChg>
      <pc:sldChg chg="addSp delSp modSp mod">
        <pc:chgData name="CHENG Tungting (220023779)" userId="S::220023779@stu.vtc.edu.hk::f0a911ea-5191-4ba4-ab65-f1a177b65ec4" providerId="AD" clId="Web-{A584257E-D1A4-9AF0-4290-B462B9374384}" dt="2024-03-14T09:05:25.408" v="162"/>
        <pc:sldMkLst>
          <pc:docMk/>
          <pc:sldMk cId="4060650762" sldId="262"/>
        </pc:sldMkLst>
        <pc:spChg chg="mod">
          <ac:chgData name="CHENG Tungting (220023779)" userId="S::220023779@stu.vtc.edu.hk::f0a911ea-5191-4ba4-ab65-f1a177b65ec4" providerId="AD" clId="Web-{A584257E-D1A4-9AF0-4290-B462B9374384}" dt="2024-03-14T08:33:23.119" v="3" actId="1076"/>
          <ac:spMkLst>
            <pc:docMk/>
            <pc:sldMk cId="4060650762" sldId="262"/>
            <ac:spMk id="2" creationId="{8045003E-6F69-495D-93D4-C4F220AEE4CB}"/>
          </ac:spMkLst>
        </pc:spChg>
        <pc:spChg chg="add del">
          <ac:chgData name="CHENG Tungting (220023779)" userId="S::220023779@stu.vtc.edu.hk::f0a911ea-5191-4ba4-ab65-f1a177b65ec4" providerId="AD" clId="Web-{A584257E-D1A4-9AF0-4290-B462B9374384}" dt="2024-03-14T08:49:43.038" v="21"/>
          <ac:spMkLst>
            <pc:docMk/>
            <pc:sldMk cId="4060650762" sldId="262"/>
            <ac:spMk id="3" creationId="{B7529D05-8DC5-B6BF-37B4-4D15ED407112}"/>
          </ac:spMkLst>
        </pc:spChg>
        <pc:spChg chg="mod">
          <ac:chgData name="CHENG Tungting (220023779)" userId="S::220023779@stu.vtc.edu.hk::f0a911ea-5191-4ba4-ab65-f1a177b65ec4" providerId="AD" clId="Web-{A584257E-D1A4-9AF0-4290-B462B9374384}" dt="2024-03-14T08:49:54.257" v="27" actId="20577"/>
          <ac:spMkLst>
            <pc:docMk/>
            <pc:sldMk cId="4060650762" sldId="262"/>
            <ac:spMk id="5" creationId="{B5FDEF3E-6F87-402E-B41B-1AF94CB3B664}"/>
          </ac:spMkLst>
        </pc:spChg>
        <pc:spChg chg="add del mod">
          <ac:chgData name="CHENG Tungting (220023779)" userId="S::220023779@stu.vtc.edu.hk::f0a911ea-5191-4ba4-ab65-f1a177b65ec4" providerId="AD" clId="Web-{A584257E-D1A4-9AF0-4290-B462B9374384}" dt="2024-03-14T08:49:50.225" v="25" actId="20577"/>
          <ac:spMkLst>
            <pc:docMk/>
            <pc:sldMk cId="4060650762" sldId="262"/>
            <ac:spMk id="7" creationId="{EB01FD64-43EF-89CA-1BAA-919B1E8C60BB}"/>
          </ac:spMkLst>
        </pc:spChg>
        <pc:spChg chg="add del">
          <ac:chgData name="CHENG Tungting (220023779)" userId="S::220023779@stu.vtc.edu.hk::f0a911ea-5191-4ba4-ab65-f1a177b65ec4" providerId="AD" clId="Web-{A584257E-D1A4-9AF0-4290-B462B9374384}" dt="2024-03-14T08:49:40.194" v="20"/>
          <ac:spMkLst>
            <pc:docMk/>
            <pc:sldMk cId="4060650762" sldId="262"/>
            <ac:spMk id="30" creationId="{143FD920-9469-A05F-91EC-4DA3DDB8F93A}"/>
          </ac:spMkLst>
        </pc:spChg>
        <pc:spChg chg="add del">
          <ac:chgData name="CHENG Tungting (220023779)" userId="S::220023779@stu.vtc.edu.hk::f0a911ea-5191-4ba4-ab65-f1a177b65ec4" providerId="AD" clId="Web-{A584257E-D1A4-9AF0-4290-B462B9374384}" dt="2024-03-14T08:49:37.928" v="19"/>
          <ac:spMkLst>
            <pc:docMk/>
            <pc:sldMk cId="4060650762" sldId="262"/>
            <ac:spMk id="33" creationId="{079C4156-5F07-16A0-7589-9F4EC6A09C59}"/>
          </ac:spMkLst>
        </pc:spChg>
        <pc:grpChg chg="add del mod">
          <ac:chgData name="CHENG Tungting (220023779)" userId="S::220023779@stu.vtc.edu.hk::f0a911ea-5191-4ba4-ab65-f1a177b65ec4" providerId="AD" clId="Web-{A584257E-D1A4-9AF0-4290-B462B9374384}" dt="2024-03-14T08:49:51.397" v="26"/>
          <ac:grpSpMkLst>
            <pc:docMk/>
            <pc:sldMk cId="4060650762" sldId="262"/>
            <ac:grpSpMk id="26" creationId="{BDAA8D01-3A0A-40FB-A5FD-57A990C0C2BE}"/>
          </ac:grpSpMkLst>
        </pc:grpChg>
      </pc:sldChg>
      <pc:sldChg chg="mod">
        <pc:chgData name="CHENG Tungting (220023779)" userId="S::220023779@stu.vtc.edu.hk::f0a911ea-5191-4ba4-ab65-f1a177b65ec4" providerId="AD" clId="Web-{A584257E-D1A4-9AF0-4290-B462B9374384}" dt="2024-03-14T09:05:25.408" v="162"/>
        <pc:sldMkLst>
          <pc:docMk/>
          <pc:sldMk cId="120366644" sldId="263"/>
        </pc:sldMkLst>
      </pc:sldChg>
      <pc:sldChg chg="addSp delSp modSp new mod setBg">
        <pc:chgData name="CHENG Tungting (220023779)" userId="S::220023779@stu.vtc.edu.hk::f0a911ea-5191-4ba4-ab65-f1a177b65ec4" providerId="AD" clId="Web-{A584257E-D1A4-9AF0-4290-B462B9374384}" dt="2024-03-14T09:17:42.913" v="304" actId="20577"/>
        <pc:sldMkLst>
          <pc:docMk/>
          <pc:sldMk cId="3618926929" sldId="264"/>
        </pc:sldMkLst>
        <pc:spChg chg="mod">
          <ac:chgData name="CHENG Tungting (220023779)" userId="S::220023779@stu.vtc.edu.hk::f0a911ea-5191-4ba4-ab65-f1a177b65ec4" providerId="AD" clId="Web-{A584257E-D1A4-9AF0-4290-B462B9374384}" dt="2024-03-14T08:57:06.660" v="71"/>
          <ac:spMkLst>
            <pc:docMk/>
            <pc:sldMk cId="3618926929" sldId="264"/>
            <ac:spMk id="2" creationId="{1EB159BE-79E8-42DE-56F2-8CA3931A3A41}"/>
          </ac:spMkLst>
        </pc:spChg>
        <pc:spChg chg="mod">
          <ac:chgData name="CHENG Tungting (220023779)" userId="S::220023779@stu.vtc.edu.hk::f0a911ea-5191-4ba4-ab65-f1a177b65ec4" providerId="AD" clId="Web-{A584257E-D1A4-9AF0-4290-B462B9374384}" dt="2024-03-14T09:14:52.596" v="272" actId="1076"/>
          <ac:spMkLst>
            <pc:docMk/>
            <pc:sldMk cId="3618926929" sldId="264"/>
            <ac:spMk id="3" creationId="{9B9FF2F8-1B44-9FE6-4B86-0A16AA468DFD}"/>
          </ac:spMkLst>
        </pc:spChg>
        <pc:spChg chg="add mod">
          <ac:chgData name="CHENG Tungting (220023779)" userId="S::220023779@stu.vtc.edu.hk::f0a911ea-5191-4ba4-ab65-f1a177b65ec4" providerId="AD" clId="Web-{A584257E-D1A4-9AF0-4290-B462B9374384}" dt="2024-03-14T09:14:13.126" v="259" actId="20577"/>
          <ac:spMkLst>
            <pc:docMk/>
            <pc:sldMk cId="3618926929" sldId="264"/>
            <ac:spMk id="7" creationId="{3D7DB707-46DA-F0FF-1D3F-CBFB19A6C1DD}"/>
          </ac:spMkLst>
        </pc:spChg>
        <pc:spChg chg="add mod">
          <ac:chgData name="CHENG Tungting (220023779)" userId="S::220023779@stu.vtc.edu.hk::f0a911ea-5191-4ba4-ab65-f1a177b65ec4" providerId="AD" clId="Web-{A584257E-D1A4-9AF0-4290-B462B9374384}" dt="2024-03-14T09:14:25.205" v="267" actId="20577"/>
          <ac:spMkLst>
            <pc:docMk/>
            <pc:sldMk cId="3618926929" sldId="264"/>
            <ac:spMk id="11" creationId="{8496732F-B667-AC2F-7DFE-B097E3470A5D}"/>
          </ac:spMkLst>
        </pc:spChg>
        <pc:spChg chg="add del mod">
          <ac:chgData name="CHENG Tungting (220023779)" userId="S::220023779@stu.vtc.edu.hk::f0a911ea-5191-4ba4-ab65-f1a177b65ec4" providerId="AD" clId="Web-{A584257E-D1A4-9AF0-4290-B462B9374384}" dt="2024-03-14T09:05:07.033" v="161"/>
          <ac:spMkLst>
            <pc:docMk/>
            <pc:sldMk cId="3618926929" sldId="264"/>
            <ac:spMk id="12" creationId="{D27DB4EC-9BAC-403D-9D34-D18C70268A8E}"/>
          </ac:spMkLst>
        </pc:spChg>
        <pc:spChg chg="add del mod">
          <ac:chgData name="CHENG Tungting (220023779)" userId="S::220023779@stu.vtc.edu.hk::f0a911ea-5191-4ba4-ab65-f1a177b65ec4" providerId="AD" clId="Web-{A584257E-D1A4-9AF0-4290-B462B9374384}" dt="2024-03-14T09:05:39.065" v="167"/>
          <ac:spMkLst>
            <pc:docMk/>
            <pc:sldMk cId="3618926929" sldId="264"/>
            <ac:spMk id="13" creationId="{D27DB4EC-9BAC-403D-9D34-D18C70268A8E}"/>
          </ac:spMkLst>
        </pc:spChg>
        <pc:spChg chg="add del mod">
          <ac:chgData name="CHENG Tungting (220023779)" userId="S::220023779@stu.vtc.edu.hk::f0a911ea-5191-4ba4-ab65-f1a177b65ec4" providerId="AD" clId="Web-{A584257E-D1A4-9AF0-4290-B462B9374384}" dt="2024-03-14T09:08:26.757" v="184" actId="20577"/>
          <ac:spMkLst>
            <pc:docMk/>
            <pc:sldMk cId="3618926929" sldId="264"/>
            <ac:spMk id="14" creationId="{1B6C98BD-9DE9-2532-629C-F910F0144D72}"/>
          </ac:spMkLst>
        </pc:spChg>
        <pc:spChg chg="add del">
          <ac:chgData name="CHENG Tungting (220023779)" userId="S::220023779@stu.vtc.edu.hk::f0a911ea-5191-4ba4-ab65-f1a177b65ec4" providerId="AD" clId="Web-{A584257E-D1A4-9AF0-4290-B462B9374384}" dt="2024-03-14T09:08:20.975" v="182"/>
          <ac:spMkLst>
            <pc:docMk/>
            <pc:sldMk cId="3618926929" sldId="264"/>
            <ac:spMk id="15" creationId="{A408A4A6-6AFF-E282-AB57-510980DC179C}"/>
          </ac:spMkLst>
        </pc:spChg>
        <pc:spChg chg="add mod">
          <ac:chgData name="CHENG Tungting (220023779)" userId="S::220023779@stu.vtc.edu.hk::f0a911ea-5191-4ba4-ab65-f1a177b65ec4" providerId="AD" clId="Web-{A584257E-D1A4-9AF0-4290-B462B9374384}" dt="2024-03-14T09:08:41.101" v="187" actId="688"/>
          <ac:spMkLst>
            <pc:docMk/>
            <pc:sldMk cId="3618926929" sldId="264"/>
            <ac:spMk id="16" creationId="{D14FC40E-50A4-12D9-776F-688888021226}"/>
          </ac:spMkLst>
        </pc:spChg>
        <pc:spChg chg="add mod">
          <ac:chgData name="CHENG Tungting (220023779)" userId="S::220023779@stu.vtc.edu.hk::f0a911ea-5191-4ba4-ab65-f1a177b65ec4" providerId="AD" clId="Web-{A584257E-D1A4-9AF0-4290-B462B9374384}" dt="2024-03-14T09:14:28.564" v="268" actId="20577"/>
          <ac:spMkLst>
            <pc:docMk/>
            <pc:sldMk cId="3618926929" sldId="264"/>
            <ac:spMk id="19" creationId="{F6149731-DC41-53D3-5A0D-ED82BE33B61A}"/>
          </ac:spMkLst>
        </pc:spChg>
        <pc:spChg chg="add mod">
          <ac:chgData name="CHENG Tungting (220023779)" userId="S::220023779@stu.vtc.edu.hk::f0a911ea-5191-4ba4-ab65-f1a177b65ec4" providerId="AD" clId="Web-{A584257E-D1A4-9AF0-4290-B462B9374384}" dt="2024-03-14T09:14:20.314" v="266" actId="20577"/>
          <ac:spMkLst>
            <pc:docMk/>
            <pc:sldMk cId="3618926929" sldId="264"/>
            <ac:spMk id="20" creationId="{93E869DE-10D8-5D60-2FC5-6A0580BDB79E}"/>
          </ac:spMkLst>
        </pc:spChg>
        <pc:spChg chg="add">
          <ac:chgData name="CHENG Tungting (220023779)" userId="S::220023779@stu.vtc.edu.hk::f0a911ea-5191-4ba4-ab65-f1a177b65ec4" providerId="AD" clId="Web-{A584257E-D1A4-9AF0-4290-B462B9374384}" dt="2024-03-14T09:11:48.810" v="201"/>
          <ac:spMkLst>
            <pc:docMk/>
            <pc:sldMk cId="3618926929" sldId="264"/>
            <ac:spMk id="21" creationId="{E04C0650-EAE4-F053-F608-72135A913B27}"/>
          </ac:spMkLst>
        </pc:spChg>
        <pc:spChg chg="add mod">
          <ac:chgData name="CHENG Tungting (220023779)" userId="S::220023779@stu.vtc.edu.hk::f0a911ea-5191-4ba4-ab65-f1a177b65ec4" providerId="AD" clId="Web-{A584257E-D1A4-9AF0-4290-B462B9374384}" dt="2024-03-14T09:15:10.253" v="274" actId="14100"/>
          <ac:spMkLst>
            <pc:docMk/>
            <pc:sldMk cId="3618926929" sldId="264"/>
            <ac:spMk id="24" creationId="{C9490024-49E7-4B4A-A2C4-8D1A373AE073}"/>
          </ac:spMkLst>
        </pc:spChg>
        <pc:spChg chg="add mod">
          <ac:chgData name="CHENG Tungting (220023779)" userId="S::220023779@stu.vtc.edu.hk::f0a911ea-5191-4ba4-ab65-f1a177b65ec4" providerId="AD" clId="Web-{A584257E-D1A4-9AF0-4290-B462B9374384}" dt="2024-03-14T09:15:29.331" v="278" actId="14100"/>
          <ac:spMkLst>
            <pc:docMk/>
            <pc:sldMk cId="3618926929" sldId="264"/>
            <ac:spMk id="25" creationId="{C9490024-49E7-4B4A-A2C4-8D1A373AE073}"/>
          </ac:spMkLst>
        </pc:spChg>
        <pc:spChg chg="add del">
          <ac:chgData name="CHENG Tungting (220023779)" userId="S::220023779@stu.vtc.edu.hk::f0a911ea-5191-4ba4-ab65-f1a177b65ec4" providerId="AD" clId="Web-{A584257E-D1A4-9AF0-4290-B462B9374384}" dt="2024-03-14T09:16:41.068" v="280"/>
          <ac:spMkLst>
            <pc:docMk/>
            <pc:sldMk cId="3618926929" sldId="264"/>
            <ac:spMk id="26" creationId="{6D8F9560-1954-6A09-764D-9EAF352E2EB5}"/>
          </ac:spMkLst>
        </pc:spChg>
        <pc:spChg chg="add del">
          <ac:chgData name="CHENG Tungting (220023779)" userId="S::220023779@stu.vtc.edu.hk::f0a911ea-5191-4ba4-ab65-f1a177b65ec4" providerId="AD" clId="Web-{A584257E-D1A4-9AF0-4290-B462B9374384}" dt="2024-03-14T09:16:51.568" v="282"/>
          <ac:spMkLst>
            <pc:docMk/>
            <pc:sldMk cId="3618926929" sldId="264"/>
            <ac:spMk id="27" creationId="{B74423B3-361C-5F36-FAA5-A81CD96155EE}"/>
          </ac:spMkLst>
        </pc:spChg>
        <pc:spChg chg="add del">
          <ac:chgData name="CHENG Tungting (220023779)" userId="S::220023779@stu.vtc.edu.hk::f0a911ea-5191-4ba4-ab65-f1a177b65ec4" providerId="AD" clId="Web-{A584257E-D1A4-9AF0-4290-B462B9374384}" dt="2024-03-14T09:16:58.693" v="284"/>
          <ac:spMkLst>
            <pc:docMk/>
            <pc:sldMk cId="3618926929" sldId="264"/>
            <ac:spMk id="28" creationId="{B312E893-09FE-E1C5-1EF6-CF0199D84330}"/>
          </ac:spMkLst>
        </pc:spChg>
        <pc:spChg chg="add mod">
          <ac:chgData name="CHENG Tungting (220023779)" userId="S::220023779@stu.vtc.edu.hk::f0a911ea-5191-4ba4-ab65-f1a177b65ec4" providerId="AD" clId="Web-{A584257E-D1A4-9AF0-4290-B462B9374384}" dt="2024-03-14T09:17:42.913" v="304" actId="20577"/>
          <ac:spMkLst>
            <pc:docMk/>
            <pc:sldMk cId="3618926929" sldId="264"/>
            <ac:spMk id="29" creationId="{4767FB4A-C3B7-8815-0C31-FDE679ABA31C}"/>
          </ac:spMkLst>
        </pc:spChg>
        <pc:picChg chg="add mod">
          <ac:chgData name="CHENG Tungting (220023779)" userId="S::220023779@stu.vtc.edu.hk::f0a911ea-5191-4ba4-ab65-f1a177b65ec4" providerId="AD" clId="Web-{A584257E-D1A4-9AF0-4290-B462B9374384}" dt="2024-03-14T09:00:56.885" v="124" actId="14100"/>
          <ac:picMkLst>
            <pc:docMk/>
            <pc:sldMk cId="3618926929" sldId="264"/>
            <ac:picMk id="5" creationId="{9FBADCFE-AE6E-BF35-1F65-7066B5925856}"/>
          </ac:picMkLst>
        </pc:picChg>
        <pc:picChg chg="add mod">
          <ac:chgData name="CHENG Tungting (220023779)" userId="S::220023779@stu.vtc.edu.hk::f0a911ea-5191-4ba4-ab65-f1a177b65ec4" providerId="AD" clId="Web-{A584257E-D1A4-9AF0-4290-B462B9374384}" dt="2024-03-14T09:03:33.342" v="149" actId="14100"/>
          <ac:picMkLst>
            <pc:docMk/>
            <pc:sldMk cId="3618926929" sldId="264"/>
            <ac:picMk id="9" creationId="{D03EAF90-716E-924B-F700-2C2A269D5810}"/>
          </ac:picMkLst>
        </pc:picChg>
        <pc:picChg chg="add mod">
          <ac:chgData name="CHENG Tungting (220023779)" userId="S::220023779@stu.vtc.edu.hk::f0a911ea-5191-4ba4-ab65-f1a177b65ec4" providerId="AD" clId="Web-{A584257E-D1A4-9AF0-4290-B462B9374384}" dt="2024-03-14T09:09:04.945" v="191" actId="1076"/>
          <ac:picMkLst>
            <pc:docMk/>
            <pc:sldMk cId="3618926929" sldId="264"/>
            <ac:picMk id="18" creationId="{7C23C075-D67F-CEA5-AF59-FC1E5E8D5607}"/>
          </ac:picMkLst>
        </pc:picChg>
        <pc:picChg chg="add mod">
          <ac:chgData name="CHENG Tungting (220023779)" userId="S::220023779@stu.vtc.edu.hk::f0a911ea-5191-4ba4-ab65-f1a177b65ec4" providerId="AD" clId="Web-{A584257E-D1A4-9AF0-4290-B462B9374384}" dt="2024-03-14T09:13:25.468" v="242" actId="1076"/>
          <ac:picMkLst>
            <pc:docMk/>
            <pc:sldMk cId="3618926929" sldId="264"/>
            <ac:picMk id="23" creationId="{79422643-9C08-F939-5646-25B0F1342533}"/>
          </ac:picMkLst>
        </pc:picChg>
      </pc:sldChg>
      <pc:sldChg chg="delSp del">
        <pc:chgData name="CHENG Tungting (220023779)" userId="S::220023779@stu.vtc.edu.hk::f0a911ea-5191-4ba4-ab65-f1a177b65ec4" providerId="AD" clId="Web-{A584257E-D1A4-9AF0-4290-B462B9374384}" dt="2024-03-14T08:41:50.087" v="9"/>
        <pc:sldMkLst>
          <pc:docMk/>
          <pc:sldMk cId="4124980235" sldId="264"/>
        </pc:sldMkLst>
        <pc:picChg chg="del">
          <ac:chgData name="CHENG Tungting (220023779)" userId="S::220023779@stu.vtc.edu.hk::f0a911ea-5191-4ba4-ab65-f1a177b65ec4" providerId="AD" clId="Web-{A584257E-D1A4-9AF0-4290-B462B9374384}" dt="2024-03-14T08:31:53.726" v="0"/>
          <ac:picMkLst>
            <pc:docMk/>
            <pc:sldMk cId="4124980235" sldId="264"/>
            <ac:picMk id="2" creationId="{D8B793ED-13BD-0E84-D8F9-8B51C2DC2BD5}"/>
          </ac:picMkLst>
        </pc:picChg>
      </pc:sldChg>
      <pc:sldMasterChg chg="mod setBg modSldLayout">
        <pc:chgData name="CHENG Tungting (220023779)" userId="S::220023779@stu.vtc.edu.hk::f0a911ea-5191-4ba4-ab65-f1a177b65ec4" providerId="AD" clId="Web-{A584257E-D1A4-9AF0-4290-B462B9374384}" dt="2024-03-14T09:05:25.408" v="162"/>
        <pc:sldMasterMkLst>
          <pc:docMk/>
          <pc:sldMasterMk cId="0" sldId="2147483648"/>
        </pc:sldMasterMkLst>
        <pc:sldLayoutChg chg="mod setFolMasterObjs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50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51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53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54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55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57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59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60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61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62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63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64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65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66"/>
          </pc:sldLayoutMkLst>
        </pc:sldLayoutChg>
        <pc:sldLayoutChg chg="mod">
          <pc:chgData name="CHENG Tungting (220023779)" userId="S::220023779@stu.vtc.edu.hk::f0a911ea-5191-4ba4-ab65-f1a177b65ec4" providerId="AD" clId="Web-{A584257E-D1A4-9AF0-4290-B462B9374384}" dt="2024-03-14T09:05:25.408" v="162"/>
          <pc:sldLayoutMkLst>
            <pc:docMk/>
            <pc:sldMasterMk cId="0" sldId="2147483648"/>
            <pc:sldLayoutMk cId="0" sldId="2147483667"/>
          </pc:sldLayoutMkLst>
        </pc:sldLayoutChg>
      </pc:sldMasterChg>
    </pc:docChg>
  </pc:docChgLst>
  <pc:docChgLst>
    <pc:chgData name="ZHUANG Chuxiang (220015097)" userId="S::220015097@stu.vtc.edu.hk::d6ba9b3e-a289-4988-ac2c-081908ef9485" providerId="AD" clId="Web-{5F78369C-5A0B-2458-8074-87A48D225250}"/>
    <pc:docChg chg="modSld">
      <pc:chgData name="ZHUANG Chuxiang (220015097)" userId="S::220015097@stu.vtc.edu.hk::d6ba9b3e-a289-4988-ac2c-081908ef9485" providerId="AD" clId="Web-{5F78369C-5A0B-2458-8074-87A48D225250}" dt="2024-02-06T04:18:43.771" v="0" actId="1076"/>
      <pc:docMkLst>
        <pc:docMk/>
      </pc:docMkLst>
      <pc:sldChg chg="modSp">
        <pc:chgData name="ZHUANG Chuxiang (220015097)" userId="S::220015097@stu.vtc.edu.hk::d6ba9b3e-a289-4988-ac2c-081908ef9485" providerId="AD" clId="Web-{5F78369C-5A0B-2458-8074-87A48D225250}" dt="2024-02-06T04:18:43.771" v="0" actId="1076"/>
        <pc:sldMkLst>
          <pc:docMk/>
          <pc:sldMk cId="1484189969" sldId="260"/>
        </pc:sldMkLst>
        <pc:grpChg chg="mod">
          <ac:chgData name="ZHUANG Chuxiang (220015097)" userId="S::220015097@stu.vtc.edu.hk::d6ba9b3e-a289-4988-ac2c-081908ef9485" providerId="AD" clId="Web-{5F78369C-5A0B-2458-8074-87A48D225250}" dt="2024-02-06T04:18:43.771" v="0" actId="1076"/>
          <ac:grpSpMkLst>
            <pc:docMk/>
            <pc:sldMk cId="1484189969" sldId="260"/>
            <ac:grpSpMk id="6" creationId="{BD1864EE-04E0-4875-A9E6-CF35FC31B1AD}"/>
          </ac:grpSpMkLst>
        </pc:grpChg>
      </pc:sldChg>
    </pc:docChg>
  </pc:docChgLst>
  <pc:docChgLst>
    <pc:chgData name="CHENG Tungting (220023779)" userId="f0a911ea-5191-4ba4-ab65-f1a177b65ec4" providerId="ADAL" clId="{3DCCBC89-E2FC-9A48-9B0B-33A3EFCFFF33}"/>
    <pc:docChg chg="undo custSel mod addSld delSld modSld modMainMaster setSldSz">
      <pc:chgData name="CHENG Tungting (220023779)" userId="f0a911ea-5191-4ba4-ab65-f1a177b65ec4" providerId="ADAL" clId="{3DCCBC89-E2FC-9A48-9B0B-33A3EFCFFF33}" dt="2024-02-26T06:31:17.307" v="2393" actId="1076"/>
      <pc:docMkLst>
        <pc:docMk/>
      </pc:docMkLst>
      <pc:sldChg chg="modSp">
        <pc:chgData name="CHENG Tungting (220023779)" userId="f0a911ea-5191-4ba4-ab65-f1a177b65ec4" providerId="ADAL" clId="{3DCCBC89-E2FC-9A48-9B0B-33A3EFCFFF33}" dt="2024-02-26T06:19:07.530" v="2007" actId="26743"/>
        <pc:sldMkLst>
          <pc:docMk/>
          <pc:sldMk cId="2245261238" sldId="256"/>
        </pc:sldMkLst>
        <pc:spChg chg="mod">
          <ac:chgData name="CHENG Tungting (220023779)" userId="f0a911ea-5191-4ba4-ab65-f1a177b65ec4" providerId="ADAL" clId="{3DCCBC89-E2FC-9A48-9B0B-33A3EFCFFF33}" dt="2024-02-26T01:26:33.915" v="46" actId="20577"/>
          <ac:spMkLst>
            <pc:docMk/>
            <pc:sldMk cId="2245261238" sldId="256"/>
            <ac:spMk id="2" creationId="{2919A63F-1622-42CB-ADE2-9F95B8405168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2245261238" sldId="256"/>
            <ac:spMk id="3" creationId="{85B2043A-CAFB-4C3B-8D9D-8D90B24DA903}"/>
          </ac:spMkLst>
        </pc:spChg>
      </pc:sldChg>
      <pc:sldChg chg="modSp">
        <pc:chgData name="CHENG Tungting (220023779)" userId="f0a911ea-5191-4ba4-ab65-f1a177b65ec4" providerId="ADAL" clId="{3DCCBC89-E2FC-9A48-9B0B-33A3EFCFFF33}" dt="2024-02-26T06:19:07.530" v="2007" actId="26743"/>
        <pc:sldMkLst>
          <pc:docMk/>
          <pc:sldMk cId="2377249786" sldId="257"/>
        </pc:sldMkLst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2377249786" sldId="257"/>
            <ac:spMk id="2" creationId="{1D7B529C-60ED-4B6D-9EBE-6FF621BA33F6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2377249786" sldId="257"/>
            <ac:spMk id="3" creationId="{769E4A20-5E89-4376-9470-52ED1AD352BA}"/>
          </ac:spMkLst>
        </pc:spChg>
      </pc:sldChg>
      <pc:sldChg chg="modSp">
        <pc:chgData name="CHENG Tungting (220023779)" userId="f0a911ea-5191-4ba4-ab65-f1a177b65ec4" providerId="ADAL" clId="{3DCCBC89-E2FC-9A48-9B0B-33A3EFCFFF33}" dt="2024-02-26T06:19:07.530" v="2007" actId="26743"/>
        <pc:sldMkLst>
          <pc:docMk/>
          <pc:sldMk cId="1596693588" sldId="258"/>
        </pc:sldMkLst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1596693588" sldId="258"/>
            <ac:spMk id="2" creationId="{2057B442-584F-46D2-A73B-C6E81E6CD44B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1596693588" sldId="258"/>
            <ac:spMk id="3" creationId="{378EF8BD-D27D-4647-8062-D28B9F9CEF8C}"/>
          </ac:spMkLst>
        </pc:spChg>
      </pc:sldChg>
      <pc:sldChg chg="addSp delSp modSp">
        <pc:chgData name="CHENG Tungting (220023779)" userId="f0a911ea-5191-4ba4-ab65-f1a177b65ec4" providerId="ADAL" clId="{3DCCBC89-E2FC-9A48-9B0B-33A3EFCFFF33}" dt="2024-02-26T06:19:07.530" v="2007" actId="26743"/>
        <pc:sldMkLst>
          <pc:docMk/>
          <pc:sldMk cId="992276689" sldId="259"/>
        </pc:sldMkLst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992276689" sldId="259"/>
            <ac:spMk id="9" creationId="{3955EB84-0752-4425-9076-0E4A2E4986EA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992276689" sldId="259"/>
            <ac:spMk id="71" creationId="{9F4444CE-BC8D-4D61-B303-4C05614E62AB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992276689" sldId="259"/>
            <ac:spMk id="73" creationId="{62423CA5-E2E1-4789-B759-9906C1C94063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992276689" sldId="259"/>
            <ac:spMk id="75" creationId="{73772B81-181F-48B7-8826-4D9686D15DF5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992276689" sldId="259"/>
            <ac:spMk id="77" creationId="{B2205F6E-03C6-4E92-877C-E2482F6599AA}"/>
          </ac:spMkLst>
        </pc:spChg>
        <pc:graphicFrameChg chg="mod modGraphic">
          <ac:chgData name="CHENG Tungting (220023779)" userId="f0a911ea-5191-4ba4-ab65-f1a177b65ec4" providerId="ADAL" clId="{3DCCBC89-E2FC-9A48-9B0B-33A3EFCFFF33}" dt="2024-02-26T06:19:07.530" v="2007" actId="26743"/>
          <ac:graphicFrameMkLst>
            <pc:docMk/>
            <pc:sldMk cId="992276689" sldId="259"/>
            <ac:graphicFrameMk id="7" creationId="{0A500848-6D55-461A-AEDB-04D00DE20B8D}"/>
          </ac:graphicFrameMkLst>
        </pc:graphicFrameChg>
        <pc:picChg chg="add del">
          <ac:chgData name="CHENG Tungting (220023779)" userId="f0a911ea-5191-4ba4-ab65-f1a177b65ec4" providerId="ADAL" clId="{3DCCBC89-E2FC-9A48-9B0B-33A3EFCFFF33}" dt="2024-02-26T02:43:38.340" v="795" actId="478"/>
          <ac:picMkLst>
            <pc:docMk/>
            <pc:sldMk cId="992276689" sldId="259"/>
            <ac:picMk id="1026" creationId="{65C744F1-F734-45B9-A8CE-CE3DE2A84607}"/>
          </ac:picMkLst>
        </pc:picChg>
      </pc:sldChg>
      <pc:sldChg chg="add del">
        <pc:chgData name="CHENG Tungting (220023779)" userId="f0a911ea-5191-4ba4-ab65-f1a177b65ec4" providerId="ADAL" clId="{3DCCBC89-E2FC-9A48-9B0B-33A3EFCFFF33}" dt="2024-02-26T06:05:49.200" v="1751" actId="2696"/>
        <pc:sldMkLst>
          <pc:docMk/>
          <pc:sldMk cId="1484189969" sldId="260"/>
        </pc:sldMkLst>
      </pc:sldChg>
      <pc:sldChg chg="delSp modSp">
        <pc:chgData name="CHENG Tungting (220023779)" userId="f0a911ea-5191-4ba4-ab65-f1a177b65ec4" providerId="ADAL" clId="{3DCCBC89-E2FC-9A48-9B0B-33A3EFCFFF33}" dt="2024-02-26T06:19:07.530" v="2007" actId="26743"/>
        <pc:sldMkLst>
          <pc:docMk/>
          <pc:sldMk cId="3968492161" sldId="261"/>
        </pc:sldMkLst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3968492161" sldId="261"/>
            <ac:spMk id="2" creationId="{B9EDA0A2-EBFA-4623-BCE9-6A1D16E2FC73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3968492161" sldId="261"/>
            <ac:spMk id="3" creationId="{1440A7AE-0ABB-4145-8BA4-2CA2681517BE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3968492161" sldId="261"/>
            <ac:spMk id="4" creationId="{71792CFC-B547-4A95-ACA9-9E5C6BF8D98E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3968492161" sldId="261"/>
            <ac:spMk id="15" creationId="{7BB1A683-360B-4FC8-BCF7-2D0FD5D981D6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3968492161" sldId="261"/>
            <ac:spMk id="16" creationId="{B043B4EF-6F6A-4EF0-9C41-592CD8C23E09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3968492161" sldId="261"/>
            <ac:spMk id="17" creationId="{2BEFBDFC-F9E7-47E0-98E7-4ADA99352A20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3968492161" sldId="261"/>
            <ac:spMk id="18" creationId="{E8B21B18-7FDD-42A8-8991-BF74C8449404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3968492161" sldId="261"/>
            <ac:spMk id="22" creationId="{4DEDE13A-BDD1-42B6-A0AA-CF48567D7FA1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3968492161" sldId="261"/>
            <ac:spMk id="23" creationId="{9B12F489-9FE9-4FA5-8E18-B386597B2D28}"/>
          </ac:spMkLst>
        </pc:spChg>
        <pc:picChg chg="del">
          <ac:chgData name="CHENG Tungting (220023779)" userId="f0a911ea-5191-4ba4-ab65-f1a177b65ec4" providerId="ADAL" clId="{3DCCBC89-E2FC-9A48-9B0B-33A3EFCFFF33}" dt="2024-02-26T05:07:45.886" v="1431" actId="478"/>
          <ac:picMkLst>
            <pc:docMk/>
            <pc:sldMk cId="3968492161" sldId="261"/>
            <ac:picMk id="7" creationId="{4C26F210-478B-4CBA-88DB-AEE4A340F30D}"/>
          </ac:picMkLst>
        </pc:picChg>
        <pc:picChg chg="del">
          <ac:chgData name="CHENG Tungting (220023779)" userId="f0a911ea-5191-4ba4-ab65-f1a177b65ec4" providerId="ADAL" clId="{3DCCBC89-E2FC-9A48-9B0B-33A3EFCFFF33}" dt="2024-02-26T05:07:48.164" v="1432" actId="478"/>
          <ac:picMkLst>
            <pc:docMk/>
            <pc:sldMk cId="3968492161" sldId="261"/>
            <ac:picMk id="8" creationId="{24C41B38-F4EF-4A80-BCE2-C6A27A737E65}"/>
          </ac:picMkLst>
        </pc:picChg>
        <pc:picChg chg="del">
          <ac:chgData name="CHENG Tungting (220023779)" userId="f0a911ea-5191-4ba4-ab65-f1a177b65ec4" providerId="ADAL" clId="{3DCCBC89-E2FC-9A48-9B0B-33A3EFCFFF33}" dt="2024-02-26T05:07:56.767" v="1433" actId="478"/>
          <ac:picMkLst>
            <pc:docMk/>
            <pc:sldMk cId="3968492161" sldId="261"/>
            <ac:picMk id="10" creationId="{4458A245-D589-4E98-AA7C-55ED99BA7E4B}"/>
          </ac:picMkLst>
        </pc:picChg>
        <pc:picChg chg="del">
          <ac:chgData name="CHENG Tungting (220023779)" userId="f0a911ea-5191-4ba4-ab65-f1a177b65ec4" providerId="ADAL" clId="{3DCCBC89-E2FC-9A48-9B0B-33A3EFCFFF33}" dt="2024-02-26T05:07:58.722" v="1434" actId="478"/>
          <ac:picMkLst>
            <pc:docMk/>
            <pc:sldMk cId="3968492161" sldId="261"/>
            <ac:picMk id="19" creationId="{A1C5D092-62C8-4AE4-81EB-B4E639B25C39}"/>
          </ac:picMkLst>
        </pc:picChg>
        <pc:picChg chg="del">
          <ac:chgData name="CHENG Tungting (220023779)" userId="f0a911ea-5191-4ba4-ab65-f1a177b65ec4" providerId="ADAL" clId="{3DCCBC89-E2FC-9A48-9B0B-33A3EFCFFF33}" dt="2024-02-26T05:07:43.585" v="1430" actId="478"/>
          <ac:picMkLst>
            <pc:docMk/>
            <pc:sldMk cId="3968492161" sldId="261"/>
            <ac:picMk id="20" creationId="{A484DA50-E80C-4D8F-BC81-8FE4CA65E77E}"/>
          </ac:picMkLst>
        </pc:picChg>
        <pc:picChg chg="del">
          <ac:chgData name="CHENG Tungting (220023779)" userId="f0a911ea-5191-4ba4-ab65-f1a177b65ec4" providerId="ADAL" clId="{3DCCBC89-E2FC-9A48-9B0B-33A3EFCFFF33}" dt="2024-02-26T05:00:40.166" v="1429" actId="478"/>
          <ac:picMkLst>
            <pc:docMk/>
            <pc:sldMk cId="3968492161" sldId="261"/>
            <ac:picMk id="21" creationId="{FB21DC58-6FE5-458F-94BD-84767E3D5232}"/>
          </ac:picMkLst>
        </pc:picChg>
        <pc:picChg chg="del">
          <ac:chgData name="CHENG Tungting (220023779)" userId="f0a911ea-5191-4ba4-ab65-f1a177b65ec4" providerId="ADAL" clId="{3DCCBC89-E2FC-9A48-9B0B-33A3EFCFFF33}" dt="2024-02-26T05:08:00.946" v="1435" actId="478"/>
          <ac:picMkLst>
            <pc:docMk/>
            <pc:sldMk cId="3968492161" sldId="261"/>
            <ac:picMk id="25" creationId="{1F848BAF-308C-4840-AA7B-71FEAD2B430E}"/>
          </ac:picMkLst>
        </pc:picChg>
      </pc:sldChg>
      <pc:sldChg chg="addSp delSp modSp">
        <pc:chgData name="CHENG Tungting (220023779)" userId="f0a911ea-5191-4ba4-ab65-f1a177b65ec4" providerId="ADAL" clId="{3DCCBC89-E2FC-9A48-9B0B-33A3EFCFFF33}" dt="2024-02-26T06:21:42.064" v="2057" actId="478"/>
        <pc:sldMkLst>
          <pc:docMk/>
          <pc:sldMk cId="4060650762" sldId="262"/>
        </pc:sldMkLst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4060650762" sldId="262"/>
            <ac:spMk id="2" creationId="{8045003E-6F69-495D-93D4-C4F220AEE4CB}"/>
          </ac:spMkLst>
        </pc:spChg>
        <pc:spChg chg="del mod">
          <ac:chgData name="CHENG Tungting (220023779)" userId="f0a911ea-5191-4ba4-ab65-f1a177b65ec4" providerId="ADAL" clId="{3DCCBC89-E2FC-9A48-9B0B-33A3EFCFFF33}" dt="2024-02-26T06:21:33.892" v="2055" actId="478"/>
          <ac:spMkLst>
            <pc:docMk/>
            <pc:sldMk cId="4060650762" sldId="262"/>
            <ac:spMk id="3" creationId="{928D2300-8047-40A3-BD41-7517744CD1E7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4060650762" sldId="262"/>
            <ac:spMk id="4" creationId="{3E8CDD2B-BE0D-4A54-B263-68E9BFBE57AC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4060650762" sldId="262"/>
            <ac:spMk id="5" creationId="{B5FDEF3E-6F87-402E-B41B-1AF94CB3B664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4060650762" sldId="262"/>
            <ac:spMk id="6" creationId="{B318F9A6-271D-43C5-8E56-51B88B994192}"/>
          </ac:spMkLst>
        </pc:spChg>
        <pc:spChg chg="del mod">
          <ac:chgData name="CHENG Tungting (220023779)" userId="f0a911ea-5191-4ba4-ab65-f1a177b65ec4" providerId="ADAL" clId="{3DCCBC89-E2FC-9A48-9B0B-33A3EFCFFF33}" dt="2024-02-26T06:21:30.297" v="2054" actId="478"/>
          <ac:spMkLst>
            <pc:docMk/>
            <pc:sldMk cId="4060650762" sldId="262"/>
            <ac:spMk id="7" creationId="{D32D2948-A212-4114-B7B0-DE9C60675361}"/>
          </ac:spMkLst>
        </pc:spChg>
        <pc:spChg chg="del mod">
          <ac:chgData name="CHENG Tungting (220023779)" userId="f0a911ea-5191-4ba4-ab65-f1a177b65ec4" providerId="ADAL" clId="{3DCCBC89-E2FC-9A48-9B0B-33A3EFCFFF33}" dt="2024-02-26T06:21:37.693" v="2056" actId="478"/>
          <ac:spMkLst>
            <pc:docMk/>
            <pc:sldMk cId="4060650762" sldId="262"/>
            <ac:spMk id="8" creationId="{178D17A1-E3E0-4178-A7DB-2D133C830853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4060650762" sldId="262"/>
            <ac:spMk id="9" creationId="{1A9559AB-F2C3-472E-802E-2EB9F9F66A20}"/>
          </ac:spMkLst>
        </pc:spChg>
        <pc:spChg chg="del mod">
          <ac:chgData name="CHENG Tungting (220023779)" userId="f0a911ea-5191-4ba4-ab65-f1a177b65ec4" providerId="ADAL" clId="{3DCCBC89-E2FC-9A48-9B0B-33A3EFCFFF33}" dt="2024-02-26T06:16:19.269" v="1970" actId="478"/>
          <ac:spMkLst>
            <pc:docMk/>
            <pc:sldMk cId="4060650762" sldId="262"/>
            <ac:spMk id="11" creationId="{82DFE4FE-7F36-42FC-8ABD-A9B76B2B5109}"/>
          </ac:spMkLst>
        </pc:spChg>
        <pc:spChg chg="del">
          <ac:chgData name="CHENG Tungting (220023779)" userId="f0a911ea-5191-4ba4-ab65-f1a177b65ec4" providerId="ADAL" clId="{3DCCBC89-E2FC-9A48-9B0B-33A3EFCFFF33}" dt="2024-02-26T06:16:16.825" v="1969" actId="478"/>
          <ac:spMkLst>
            <pc:docMk/>
            <pc:sldMk cId="4060650762" sldId="262"/>
            <ac:spMk id="12" creationId="{3DF1231E-CE91-4A98-B94C-F6DB6C22C68D}"/>
          </ac:spMkLst>
        </pc:spChg>
        <pc:spChg chg="del mod">
          <ac:chgData name="CHENG Tungting (220023779)" userId="f0a911ea-5191-4ba4-ab65-f1a177b65ec4" providerId="ADAL" clId="{3DCCBC89-E2FC-9A48-9B0B-33A3EFCFFF33}" dt="2024-02-26T06:21:19.398" v="2053" actId="478"/>
          <ac:spMkLst>
            <pc:docMk/>
            <pc:sldMk cId="4060650762" sldId="262"/>
            <ac:spMk id="13" creationId="{12344FE0-5719-4EFE-89E4-5272403EB992}"/>
          </ac:spMkLst>
        </pc:spChg>
        <pc:spChg chg="del mod">
          <ac:chgData name="CHENG Tungting (220023779)" userId="f0a911ea-5191-4ba4-ab65-f1a177b65ec4" providerId="ADAL" clId="{3DCCBC89-E2FC-9A48-9B0B-33A3EFCFFF33}" dt="2024-02-26T06:16:13.214" v="1968" actId="478"/>
          <ac:spMkLst>
            <pc:docMk/>
            <pc:sldMk cId="4060650762" sldId="262"/>
            <ac:spMk id="15" creationId="{3DF417EB-E7C0-4BE9-BF46-D3C73CB6AA6B}"/>
          </ac:spMkLst>
        </pc:spChg>
        <pc:spChg chg="mod">
          <ac:chgData name="CHENG Tungting (220023779)" userId="f0a911ea-5191-4ba4-ab65-f1a177b65ec4" providerId="ADAL" clId="{3DCCBC89-E2FC-9A48-9B0B-33A3EFCFFF33}" dt="2024-02-26T06:20:36.655" v="2043" actId="1076"/>
          <ac:spMkLst>
            <pc:docMk/>
            <pc:sldMk cId="4060650762" sldId="262"/>
            <ac:spMk id="16" creationId="{CF2713E5-CD4C-4B2F-85A0-B64726DA6EC7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4060650762" sldId="262"/>
            <ac:spMk id="17" creationId="{3562804F-F17C-4E89-97AA-949B1C89C54F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4060650762" sldId="262"/>
            <ac:spMk id="18" creationId="{8716879A-B79B-4098-8B02-9EFACEDB74DE}"/>
          </ac:spMkLst>
        </pc:spChg>
        <pc:spChg chg="del mod">
          <ac:chgData name="CHENG Tungting (220023779)" userId="f0a911ea-5191-4ba4-ab65-f1a177b65ec4" providerId="ADAL" clId="{3DCCBC89-E2FC-9A48-9B0B-33A3EFCFFF33}" dt="2024-02-26T06:21:42.064" v="2057" actId="478"/>
          <ac:spMkLst>
            <pc:docMk/>
            <pc:sldMk cId="4060650762" sldId="262"/>
            <ac:spMk id="19" creationId="{CAC87F65-38ED-404D-BC00-95B773917D47}"/>
          </ac:spMkLst>
        </pc:spChg>
        <pc:spChg chg="mod">
          <ac:chgData name="CHENG Tungting (220023779)" userId="f0a911ea-5191-4ba4-ab65-f1a177b65ec4" providerId="ADAL" clId="{3DCCBC89-E2FC-9A48-9B0B-33A3EFCFFF33}" dt="2024-02-26T06:20:20.723" v="2036" actId="20577"/>
          <ac:spMkLst>
            <pc:docMk/>
            <pc:sldMk cId="4060650762" sldId="262"/>
            <ac:spMk id="20" creationId="{315BE32B-1E44-4184-956A-868BC7C441B6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4060650762" sldId="262"/>
            <ac:spMk id="22" creationId="{D2EF41D8-355C-4A5A-B577-7442EFA3DB16}"/>
          </ac:spMkLst>
        </pc:spChg>
        <pc:spChg chg="del mod">
          <ac:chgData name="CHENG Tungting (220023779)" userId="f0a911ea-5191-4ba4-ab65-f1a177b65ec4" providerId="ADAL" clId="{3DCCBC89-E2FC-9A48-9B0B-33A3EFCFFF33}" dt="2024-02-26T06:19:20.505" v="2008" actId="478"/>
          <ac:spMkLst>
            <pc:docMk/>
            <pc:sldMk cId="4060650762" sldId="262"/>
            <ac:spMk id="28" creationId="{3A6BF8F3-019A-40DF-837D-E37702554862}"/>
          </ac:spMkLst>
        </pc:spChg>
        <pc:spChg chg="add mod">
          <ac:chgData name="CHENG Tungting (220023779)" userId="f0a911ea-5191-4ba4-ab65-f1a177b65ec4" providerId="ADAL" clId="{3DCCBC89-E2FC-9A48-9B0B-33A3EFCFFF33}" dt="2024-02-26T06:19:41.686" v="2012" actId="1076"/>
          <ac:spMkLst>
            <pc:docMk/>
            <pc:sldMk cId="4060650762" sldId="262"/>
            <ac:spMk id="30" creationId="{143FD920-9469-A05F-91EC-4DA3DDB8F93A}"/>
          </ac:spMkLst>
        </pc:spChg>
        <pc:spChg chg="add mod">
          <ac:chgData name="CHENG Tungting (220023779)" userId="f0a911ea-5191-4ba4-ab65-f1a177b65ec4" providerId="ADAL" clId="{3DCCBC89-E2FC-9A48-9B0B-33A3EFCFFF33}" dt="2024-02-26T06:20:55.497" v="2049" actId="1076"/>
          <ac:spMkLst>
            <pc:docMk/>
            <pc:sldMk cId="4060650762" sldId="262"/>
            <ac:spMk id="33" creationId="{079C4156-5F07-16A0-7589-9F4EC6A09C59}"/>
          </ac:spMkLst>
        </pc:spChg>
        <pc:grpChg chg="del">
          <ac:chgData name="CHENG Tungting (220023779)" userId="f0a911ea-5191-4ba4-ab65-f1a177b65ec4" providerId="ADAL" clId="{3DCCBC89-E2FC-9A48-9B0B-33A3EFCFFF33}" dt="2024-02-26T06:21:33.892" v="2055" actId="478"/>
          <ac:grpSpMkLst>
            <pc:docMk/>
            <pc:sldMk cId="4060650762" sldId="262"/>
            <ac:grpSpMk id="10" creationId="{8846A3FF-E81F-4832-820B-6F576A4C0AE5}"/>
          </ac:grpSpMkLst>
        </pc:grpChg>
        <pc:grpChg chg="mod">
          <ac:chgData name="CHENG Tungting (220023779)" userId="f0a911ea-5191-4ba4-ab65-f1a177b65ec4" providerId="ADAL" clId="{3DCCBC89-E2FC-9A48-9B0B-33A3EFCFFF33}" dt="2024-02-26T06:19:45.547" v="2014" actId="1076"/>
          <ac:grpSpMkLst>
            <pc:docMk/>
            <pc:sldMk cId="4060650762" sldId="262"/>
            <ac:grpSpMk id="26" creationId="{BDAA8D01-3A0A-40FB-A5FD-57A990C0C2BE}"/>
          </ac:grpSpMkLst>
        </pc:grpChg>
        <pc:picChg chg="del">
          <ac:chgData name="CHENG Tungting (220023779)" userId="f0a911ea-5191-4ba4-ab65-f1a177b65ec4" providerId="ADAL" clId="{3DCCBC89-E2FC-9A48-9B0B-33A3EFCFFF33}" dt="2024-02-26T06:15:17.082" v="1956" actId="478"/>
          <ac:picMkLst>
            <pc:docMk/>
            <pc:sldMk cId="4060650762" sldId="262"/>
            <ac:picMk id="25" creationId="{A36A1FBE-E0B1-41CA-A42C-BE1A79318DD1}"/>
          </ac:picMkLst>
        </pc:picChg>
        <pc:cxnChg chg="add del mod">
          <ac:chgData name="CHENG Tungting (220023779)" userId="f0a911ea-5191-4ba4-ab65-f1a177b65ec4" providerId="ADAL" clId="{3DCCBC89-E2FC-9A48-9B0B-33A3EFCFFF33}" dt="2024-02-26T06:18:09.420" v="1987" actId="2640"/>
          <ac:cxnSpMkLst>
            <pc:docMk/>
            <pc:sldMk cId="4060650762" sldId="262"/>
            <ac:cxnSpMk id="21" creationId="{002E2D91-E3D2-B3BE-A641-E94E03D7207F}"/>
          </ac:cxnSpMkLst>
        </pc:cxnChg>
      </pc:sldChg>
      <pc:sldChg chg="modSp">
        <pc:chgData name="CHENG Tungting (220023779)" userId="f0a911ea-5191-4ba4-ab65-f1a177b65ec4" providerId="ADAL" clId="{3DCCBC89-E2FC-9A48-9B0B-33A3EFCFFF33}" dt="2024-02-26T06:30:41.108" v="2388" actId="207"/>
        <pc:sldMkLst>
          <pc:docMk/>
          <pc:sldMk cId="120366644" sldId="263"/>
        </pc:sldMkLst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120366644" sldId="263"/>
            <ac:spMk id="2" creationId="{00000000-0000-0000-0000-000000000000}"/>
          </ac:spMkLst>
        </pc:spChg>
        <pc:spChg chg="mod">
          <ac:chgData name="CHENG Tungting (220023779)" userId="f0a911ea-5191-4ba4-ab65-f1a177b65ec4" providerId="ADAL" clId="{3DCCBC89-E2FC-9A48-9B0B-33A3EFCFFF33}" dt="2024-02-26T06:30:41.108" v="2388" actId="207"/>
          <ac:spMkLst>
            <pc:docMk/>
            <pc:sldMk cId="120366644" sldId="263"/>
            <ac:spMk id="3" creationId="{00000000-0000-0000-0000-000000000000}"/>
          </ac:spMkLst>
        </pc:spChg>
      </pc:sldChg>
      <pc:sldChg chg="addSp delSp modSp">
        <pc:chgData name="CHENG Tungting (220023779)" userId="f0a911ea-5191-4ba4-ab65-f1a177b65ec4" providerId="ADAL" clId="{3DCCBC89-E2FC-9A48-9B0B-33A3EFCFFF33}" dt="2024-02-26T06:31:17.307" v="2393" actId="1076"/>
        <pc:sldMkLst>
          <pc:docMk/>
          <pc:sldMk cId="4124980235" sldId="264"/>
        </pc:sldMkLst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k cId="4124980235" sldId="264"/>
            <ac:spMk id="11" creationId="{C8A4C68C-CF05-483A-B7E3-E4F774BC6162}"/>
          </ac:spMkLst>
        </pc:spChg>
        <pc:grpChg chg="del mod">
          <ac:chgData name="CHENG Tungting (220023779)" userId="f0a911ea-5191-4ba4-ab65-f1a177b65ec4" providerId="ADAL" clId="{3DCCBC89-E2FC-9A48-9B0B-33A3EFCFFF33}" dt="2024-02-26T06:23:10.017" v="2059" actId="478"/>
          <ac:grpSpMkLst>
            <pc:docMk/>
            <pc:sldMk cId="4124980235" sldId="264"/>
            <ac:grpSpMk id="10" creationId="{1FC3FF09-24B6-4C56-B9CB-1AAF3A4358A1}"/>
          </ac:grpSpMkLst>
        </pc:grpChg>
        <pc:picChg chg="add mod">
          <ac:chgData name="CHENG Tungting (220023779)" userId="f0a911ea-5191-4ba4-ab65-f1a177b65ec4" providerId="ADAL" clId="{3DCCBC89-E2FC-9A48-9B0B-33A3EFCFFF33}" dt="2024-02-26T06:31:17.307" v="2393" actId="1076"/>
          <ac:picMkLst>
            <pc:docMk/>
            <pc:sldMk cId="4124980235" sldId="264"/>
            <ac:picMk id="2" creationId="{D8B793ED-13BD-0E84-D8F9-8B51C2DC2BD5}"/>
          </ac:picMkLst>
        </pc:picChg>
        <pc:picChg chg="del mod">
          <ac:chgData name="CHENG Tungting (220023779)" userId="f0a911ea-5191-4ba4-ab65-f1a177b65ec4" providerId="ADAL" clId="{3DCCBC89-E2FC-9A48-9B0B-33A3EFCFFF33}" dt="2024-02-26T06:23:07.890" v="2058" actId="478"/>
          <ac:picMkLst>
            <pc:docMk/>
            <pc:sldMk cId="4124980235" sldId="264"/>
            <ac:picMk id="4" creationId="{00000000-0000-0000-0000-000000000000}"/>
          </ac:picMkLst>
        </pc:picChg>
        <pc:picChg chg="del mod">
          <ac:chgData name="CHENG Tungting (220023779)" userId="f0a911ea-5191-4ba4-ab65-f1a177b65ec4" providerId="ADAL" clId="{3DCCBC89-E2FC-9A48-9B0B-33A3EFCFFF33}" dt="2024-02-26T06:23:15.696" v="2060" actId="478"/>
          <ac:picMkLst>
            <pc:docMk/>
            <pc:sldMk cId="4124980235" sldId="264"/>
            <ac:picMk id="15" creationId="{88A2F068-A9DA-4A50-84B9-09EEE6534AA3}"/>
          </ac:picMkLst>
        </pc:picChg>
      </pc:sldChg>
      <pc:sldMasterChg chg="modSp modSldLayout">
        <pc:chgData name="CHENG Tungting (220023779)" userId="f0a911ea-5191-4ba4-ab65-f1a177b65ec4" providerId="ADAL" clId="{3DCCBC89-E2FC-9A48-9B0B-33A3EFCFFF33}" dt="2024-02-26T06:19:07.530" v="2007" actId="26743"/>
        <pc:sldMasterMkLst>
          <pc:docMk/>
          <pc:sldMasterMk cId="0" sldId="2147483648"/>
        </pc:sldMasterMkLst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CHENG Tungting (220023779)" userId="f0a911ea-5191-4ba4-ab65-f1a177b65ec4" providerId="ADAL" clId="{3DCCBC89-E2FC-9A48-9B0B-33A3EFCFFF33}" dt="2024-02-26T06:19:07.530" v="2007" actId="26743"/>
          <ac:spMkLst>
            <pc:docMk/>
            <pc:sldMasterMk cId="0" sldId="2147483648"/>
            <ac:spMk id="6" creationId="{00000000-0000-0000-0000-000000000000}"/>
          </ac:spMkLst>
        </pc:spChg>
        <pc:grpChg chg="mod">
          <ac:chgData name="CHENG Tungting (220023779)" userId="f0a911ea-5191-4ba4-ab65-f1a177b65ec4" providerId="ADAL" clId="{3DCCBC89-E2FC-9A48-9B0B-33A3EFCFFF33}" dt="2024-02-26T06:19:07.530" v="2007" actId="26743"/>
          <ac:grpSpMkLst>
            <pc:docMk/>
            <pc:sldMasterMk cId="0" sldId="2147483648"/>
            <ac:grpSpMk id="8" creationId="{00000000-0000-0000-0000-000000000000}"/>
          </ac:grpSpMkLst>
        </pc:grp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49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49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49"/>
              <ac:spMk id="3" creationId="{00000000-0000-0000-0000-000000000000}"/>
            </ac:spMkLst>
          </pc:spChg>
          <pc:grpChg chg="mod">
            <ac:chgData name="CHENG Tungting (220023779)" userId="f0a911ea-5191-4ba4-ab65-f1a177b65ec4" providerId="ADAL" clId="{3DCCBC89-E2FC-9A48-9B0B-33A3EFCFFF33}" dt="2024-02-26T06:19:07.530" v="2007" actId="26743"/>
            <ac:grpSpMkLst>
              <pc:docMk/>
              <pc:sldMasterMk cId="0" sldId="2147483648"/>
              <pc:sldLayoutMk cId="0" sldId="2147483649"/>
              <ac:grpSpMk id="8" creationId="{00000000-0000-0000-0000-000000000000}"/>
            </ac:grpSpMkLst>
          </pc:gr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50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51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1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1"/>
              <ac:spMk id="3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53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3"/>
              <ac:spMk id="3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3"/>
              <ac:spMk id="4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3"/>
              <ac:spMk id="5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3"/>
              <ac:spMk id="6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54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4"/>
              <ac:spMk id="2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57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7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7"/>
              <ac:spMk id="3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7"/>
              <ac:spMk id="4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59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9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59"/>
              <ac:spMk id="3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60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0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0"/>
              <ac:spMk id="3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61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1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1"/>
              <ac:spMk id="3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1"/>
              <ac:spMk id="20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1"/>
              <ac:spMk id="2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1"/>
              <ac:spMk id="23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62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2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2"/>
              <ac:spMk id="3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63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3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3"/>
              <ac:spMk id="23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3"/>
              <ac:spMk id="24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3"/>
              <ac:spMk id="25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64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4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4"/>
              <ac:spMk id="3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4"/>
              <ac:spMk id="23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65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5"/>
              <ac:spMk id="3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5"/>
              <ac:spMk id="4" creationId="{00000000-0000-0000-0000-000000000000}"/>
            </ac:spMkLst>
          </pc:spChg>
        </pc:sldLayoutChg>
        <pc:sldLayoutChg chg="modSp">
          <pc:chgData name="CHENG Tungting (220023779)" userId="f0a911ea-5191-4ba4-ab65-f1a177b65ec4" providerId="ADAL" clId="{3DCCBC89-E2FC-9A48-9B0B-33A3EFCFFF33}" dt="2024-02-26T06:19:07.530" v="2007" actId="26743"/>
          <pc:sldLayoutMkLst>
            <pc:docMk/>
            <pc:sldMasterMk cId="0" sldId="2147483648"/>
            <pc:sldLayoutMk cId="0" sldId="2147483666"/>
          </pc:sldLayoutMkLst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6"/>
              <ac:spMk id="2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6"/>
              <ac:spMk id="3" creationId="{00000000-0000-0000-0000-000000000000}"/>
            </ac:spMkLst>
          </pc:spChg>
          <pc:spChg chg="mod">
            <ac:chgData name="CHENG Tungting (220023779)" userId="f0a911ea-5191-4ba4-ab65-f1a177b65ec4" providerId="ADAL" clId="{3DCCBC89-E2FC-9A48-9B0B-33A3EFCFFF33}" dt="2024-02-26T06:19:07.530" v="2007" actId="26743"/>
            <ac:spMkLst>
              <pc:docMk/>
              <pc:sldMasterMk cId="0" sldId="2147483648"/>
              <pc:sldLayoutMk cId="0" sldId="2147483666"/>
              <ac:spMk id="4" creationId="{00000000-0000-0000-0000-000000000000}"/>
            </ac:spMkLst>
          </pc:spChg>
        </pc:sldLayoutChg>
      </pc:sldMasterChg>
    </pc:docChg>
  </pc:docChgLst>
  <pc:docChgLst>
    <pc:chgData name="ZHUANG Chuxiang (220015097)" userId="S::220015097@stu.vtc.edu.hk::d6ba9b3e-a289-4988-ac2c-081908ef9485" providerId="AD" clId="Web-{06A1E862-8533-0864-36E0-317370CE3BF3}"/>
    <pc:docChg chg="modSld">
      <pc:chgData name="ZHUANG Chuxiang (220015097)" userId="S::220015097@stu.vtc.edu.hk::d6ba9b3e-a289-4988-ac2c-081908ef9485" providerId="AD" clId="Web-{06A1E862-8533-0864-36E0-317370CE3BF3}" dt="2024-02-08T06:48:06.011" v="1" actId="1076"/>
      <pc:docMkLst>
        <pc:docMk/>
      </pc:docMkLst>
      <pc:sldChg chg="modSp">
        <pc:chgData name="ZHUANG Chuxiang (220015097)" userId="S::220015097@stu.vtc.edu.hk::d6ba9b3e-a289-4988-ac2c-081908ef9485" providerId="AD" clId="Web-{06A1E862-8533-0864-36E0-317370CE3BF3}" dt="2024-02-08T06:48:06.011" v="1" actId="1076"/>
        <pc:sldMkLst>
          <pc:docMk/>
          <pc:sldMk cId="4124980235" sldId="264"/>
        </pc:sldMkLst>
        <pc:grpChg chg="mod">
          <ac:chgData name="ZHUANG Chuxiang (220015097)" userId="S::220015097@stu.vtc.edu.hk::d6ba9b3e-a289-4988-ac2c-081908ef9485" providerId="AD" clId="Web-{06A1E862-8533-0864-36E0-317370CE3BF3}" dt="2024-02-08T06:48:06.011" v="1" actId="1076"/>
          <ac:grpSpMkLst>
            <pc:docMk/>
            <pc:sldMk cId="4124980235" sldId="264"/>
            <ac:grpSpMk id="10" creationId="{1FC3FF09-24B6-4C56-B9CB-1AAF3A4358A1}"/>
          </ac:grpSpMkLst>
        </pc:grpChg>
      </pc:sldChg>
    </pc:docChg>
  </pc:docChgLst>
  <pc:docChgLst>
    <pc:chgData name="ZHUANG Chuxiang (220015097)" userId="S::220015097@stu.vtc.edu.hk::d6ba9b3e-a289-4988-ac2c-081908ef9485" providerId="AD" clId="Web-{D042A1D6-84E6-9347-14EA-4E992DBA8425}"/>
    <pc:docChg chg="modSld">
      <pc:chgData name="ZHUANG Chuxiang (220015097)" userId="S::220015097@stu.vtc.edu.hk::d6ba9b3e-a289-4988-ac2c-081908ef9485" providerId="AD" clId="Web-{D042A1D6-84E6-9347-14EA-4E992DBA8425}" dt="2024-02-02T07:40:03.848" v="4" actId="1076"/>
      <pc:docMkLst>
        <pc:docMk/>
      </pc:docMkLst>
      <pc:sldChg chg="modSp">
        <pc:chgData name="ZHUANG Chuxiang (220015097)" userId="S::220015097@stu.vtc.edu.hk::d6ba9b3e-a289-4988-ac2c-081908ef9485" providerId="AD" clId="Web-{D042A1D6-84E6-9347-14EA-4E992DBA8425}" dt="2024-02-02T07:40:03.848" v="4" actId="1076"/>
        <pc:sldMkLst>
          <pc:docMk/>
          <pc:sldMk cId="1484189969" sldId="260"/>
        </pc:sldMkLst>
        <pc:spChg chg="mod">
          <ac:chgData name="ZHUANG Chuxiang (220015097)" userId="S::220015097@stu.vtc.edu.hk::d6ba9b3e-a289-4988-ac2c-081908ef9485" providerId="AD" clId="Web-{D042A1D6-84E6-9347-14EA-4E992DBA8425}" dt="2024-02-02T07:40:03.848" v="4" actId="1076"/>
          <ac:spMkLst>
            <pc:docMk/>
            <pc:sldMk cId="1484189969" sldId="260"/>
            <ac:spMk id="28" creationId="{7E6AAA96-293B-4235-971E-67ABA49FDCFF}"/>
          </ac:spMkLst>
        </pc:spChg>
        <pc:grpChg chg="mod">
          <ac:chgData name="ZHUANG Chuxiang (220015097)" userId="S::220015097@stu.vtc.edu.hk::d6ba9b3e-a289-4988-ac2c-081908ef9485" providerId="AD" clId="Web-{D042A1D6-84E6-9347-14EA-4E992DBA8425}" dt="2024-02-02T07:39:48.097" v="2" actId="1076"/>
          <ac:grpSpMkLst>
            <pc:docMk/>
            <pc:sldMk cId="1484189969" sldId="260"/>
            <ac:grpSpMk id="6" creationId="{BD1864EE-04E0-4875-A9E6-CF35FC31B1AD}"/>
          </ac:grpSpMkLst>
        </pc:grpChg>
        <pc:picChg chg="mod">
          <ac:chgData name="ZHUANG Chuxiang (220015097)" userId="S::220015097@stu.vtc.edu.hk::d6ba9b3e-a289-4988-ac2c-081908ef9485" providerId="AD" clId="Web-{D042A1D6-84E6-9347-14EA-4E992DBA8425}" dt="2024-02-02T07:39:49.972" v="3" actId="1076"/>
          <ac:picMkLst>
            <pc:docMk/>
            <pc:sldMk cId="1484189969" sldId="260"/>
            <ac:picMk id="34" creationId="{635D389C-32A9-4CF2-8F54-9573D416A3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1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microsoft.com/office/2007/relationships/hdphoto" Target="../media/hdphoto8.wdp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6.png"/><Relationship Id="rId19" Type="http://schemas.microsoft.com/office/2007/relationships/hdphoto" Target="../media/hdphoto9.wdp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1.wdp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2.wdp"/><Relationship Id="rId7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4.wdp"/><Relationship Id="rId5" Type="http://schemas.microsoft.com/office/2007/relationships/hdphoto" Target="../media/hdphoto13.wdp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19A63F-1622-42CB-ADE2-9F95B84051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HK" b="1" dirty="0"/>
            </a:br>
            <a:r>
              <a:rPr lang="en-US" altLang="zh-HK" b="1" dirty="0"/>
              <a:t>IBSP Final Year Project</a:t>
            </a:r>
            <a:br>
              <a:rPr lang="en-US" altLang="zh-HK" b="1" dirty="0"/>
            </a:br>
            <a:r>
              <a:rPr lang="en-US" altLang="zh-HK" b="1" dirty="0"/>
              <a:t>Topic : </a:t>
            </a:r>
            <a:r>
              <a:rPr lang="en-GB" altLang="zh-HK" b="1" dirty="0"/>
              <a:t>Smart Office</a:t>
            </a:r>
            <a:endParaRPr lang="en-GB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5B2043A-CAFB-4C3B-8D9D-8D90B24DA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0189" y="4740645"/>
            <a:ext cx="2343814" cy="649504"/>
          </a:xfrm>
        </p:spPr>
        <p:txBody>
          <a:bodyPr>
            <a:normAutofit fontScale="47500" lnSpcReduction="20000"/>
          </a:bodyPr>
          <a:lstStyle/>
          <a:p>
            <a:r>
              <a:rPr lang="en-GB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ChengTungTing</a:t>
            </a:r>
          </a:p>
          <a:p>
            <a:r>
              <a:rPr lang="en-GB" sz="32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220023779</a:t>
            </a:r>
          </a:p>
        </p:txBody>
      </p:sp>
    </p:spTree>
    <p:extLst>
      <p:ext uri="{BB962C8B-B14F-4D97-AF65-F5344CB8AC3E}">
        <p14:creationId xmlns:p14="http://schemas.microsoft.com/office/powerpoint/2010/main" val="2245261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文字方塊 136">
            <a:extLst>
              <a:ext uri="{FF2B5EF4-FFF2-40B4-BE49-F238E27FC236}">
                <a16:creationId xmlns:a16="http://schemas.microsoft.com/office/drawing/2014/main" id="{A9439706-7466-B0C8-3902-03A84447D36C}"/>
              </a:ext>
            </a:extLst>
          </p:cNvPr>
          <p:cNvSpPr txBox="1">
            <a:spLocks/>
          </p:cNvSpPr>
          <p:nvPr/>
        </p:nvSpPr>
        <p:spPr>
          <a:xfrm>
            <a:off x="2054623" y="1606168"/>
            <a:ext cx="2142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FCU AND LIGHTING</a:t>
            </a:r>
          </a:p>
          <a:p>
            <a:r>
              <a:rPr lang="en-US" altLang="zh-HK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 </a:t>
            </a:r>
            <a:endParaRPr lang="zh-HK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文字方塊 1">
            <a:extLst>
              <a:ext uri="{FF2B5EF4-FFF2-40B4-BE49-F238E27FC236}">
                <a16:creationId xmlns:a16="http://schemas.microsoft.com/office/drawing/2014/main" id="{DE4A71F3-E5CF-FA06-C179-FC04C5E3576A}"/>
              </a:ext>
            </a:extLst>
          </p:cNvPr>
          <p:cNvSpPr txBox="1"/>
          <p:nvPr/>
        </p:nvSpPr>
        <p:spPr>
          <a:xfrm>
            <a:off x="429019" y="155969"/>
            <a:ext cx="7075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dirty="0">
                <a:solidFill>
                  <a:schemeClr val="accent1"/>
                </a:solidFill>
              </a:rPr>
              <a:t>SIEMNES CONTROLLER PXC24 FLOW CHART</a:t>
            </a:r>
            <a:endParaRPr lang="zh-HK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52" name="群組 119">
            <a:extLst>
              <a:ext uri="{FF2B5EF4-FFF2-40B4-BE49-F238E27FC236}">
                <a16:creationId xmlns:a16="http://schemas.microsoft.com/office/drawing/2014/main" id="{A34A969E-592D-5F4D-369D-413AAE53E288}"/>
              </a:ext>
            </a:extLst>
          </p:cNvPr>
          <p:cNvGrpSpPr>
            <a:grpSpLocks/>
          </p:cNvGrpSpPr>
          <p:nvPr/>
        </p:nvGrpSpPr>
        <p:grpSpPr>
          <a:xfrm>
            <a:off x="1989017" y="1933551"/>
            <a:ext cx="8371253" cy="3273241"/>
            <a:chOff x="-3809951" y="1249334"/>
            <a:chExt cx="8543175" cy="3298458"/>
          </a:xfrm>
        </p:grpSpPr>
        <p:sp>
          <p:nvSpPr>
            <p:cNvPr id="53" name="矩形 3">
              <a:extLst>
                <a:ext uri="{FF2B5EF4-FFF2-40B4-BE49-F238E27FC236}">
                  <a16:creationId xmlns:a16="http://schemas.microsoft.com/office/drawing/2014/main" id="{40F9280B-546A-A807-F114-32CB069C0282}"/>
                </a:ext>
              </a:extLst>
            </p:cNvPr>
            <p:cNvSpPr>
              <a:spLocks/>
            </p:cNvSpPr>
            <p:nvPr/>
          </p:nvSpPr>
          <p:spPr>
            <a:xfrm>
              <a:off x="-3809951" y="2774095"/>
              <a:ext cx="804383" cy="377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1050" dirty="0">
                  <a:solidFill>
                    <a:schemeClr val="accent2">
                      <a:lumMod val="50000"/>
                    </a:schemeClr>
                  </a:solidFill>
                </a:rPr>
                <a:t>Start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4" name="流程圖: 決策 4">
              <a:extLst>
                <a:ext uri="{FF2B5EF4-FFF2-40B4-BE49-F238E27FC236}">
                  <a16:creationId xmlns:a16="http://schemas.microsoft.com/office/drawing/2014/main" id="{6306F271-2142-D456-BC29-E9550C898634}"/>
                </a:ext>
              </a:extLst>
            </p:cNvPr>
            <p:cNvSpPr>
              <a:spLocks/>
            </p:cNvSpPr>
            <p:nvPr/>
          </p:nvSpPr>
          <p:spPr>
            <a:xfrm>
              <a:off x="-2640389" y="2723794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800" dirty="0">
                  <a:solidFill>
                    <a:schemeClr val="accent2">
                      <a:lumMod val="50000"/>
                    </a:schemeClr>
                  </a:solidFill>
                </a:rPr>
                <a:t>Pi  signal input</a:t>
              </a:r>
              <a:endParaRPr lang="zh-HK" altLang="en-US" sz="8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5" name="流程圖: 決策 10">
              <a:extLst>
                <a:ext uri="{FF2B5EF4-FFF2-40B4-BE49-F238E27FC236}">
                  <a16:creationId xmlns:a16="http://schemas.microsoft.com/office/drawing/2014/main" id="{AB74823D-B28D-16A9-C841-1C8CED215B25}"/>
                </a:ext>
              </a:extLst>
            </p:cNvPr>
            <p:cNvSpPr>
              <a:spLocks/>
            </p:cNvSpPr>
            <p:nvPr/>
          </p:nvSpPr>
          <p:spPr>
            <a:xfrm>
              <a:off x="-1363977" y="2721964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Staff A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6" name="流程圖: 決策 12">
              <a:extLst>
                <a:ext uri="{FF2B5EF4-FFF2-40B4-BE49-F238E27FC236}">
                  <a16:creationId xmlns:a16="http://schemas.microsoft.com/office/drawing/2014/main" id="{F00C0EC3-4FF6-A12F-E7F5-F3C0B72B681D}"/>
                </a:ext>
              </a:extLst>
            </p:cNvPr>
            <p:cNvSpPr>
              <a:spLocks/>
            </p:cNvSpPr>
            <p:nvPr/>
          </p:nvSpPr>
          <p:spPr>
            <a:xfrm>
              <a:off x="-108366" y="2725549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Staff B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7" name="流程圖: 決策 14">
              <a:extLst>
                <a:ext uri="{FF2B5EF4-FFF2-40B4-BE49-F238E27FC236}">
                  <a16:creationId xmlns:a16="http://schemas.microsoft.com/office/drawing/2014/main" id="{FC0C7E51-C76B-D849-2AEB-BD8C4F9F9C08}"/>
                </a:ext>
              </a:extLst>
            </p:cNvPr>
            <p:cNvSpPr>
              <a:spLocks/>
            </p:cNvSpPr>
            <p:nvPr/>
          </p:nvSpPr>
          <p:spPr>
            <a:xfrm>
              <a:off x="1147244" y="2721962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Staff C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8" name="流程圖: 決策 16">
              <a:extLst>
                <a:ext uri="{FF2B5EF4-FFF2-40B4-BE49-F238E27FC236}">
                  <a16:creationId xmlns:a16="http://schemas.microsoft.com/office/drawing/2014/main" id="{5D69796C-53E2-B99B-4938-1043091DEF2F}"/>
                </a:ext>
              </a:extLst>
            </p:cNvPr>
            <p:cNvSpPr>
              <a:spLocks/>
            </p:cNvSpPr>
            <p:nvPr/>
          </p:nvSpPr>
          <p:spPr>
            <a:xfrm>
              <a:off x="2423657" y="2718188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Staff D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9" name="矩形 25">
              <a:extLst>
                <a:ext uri="{FF2B5EF4-FFF2-40B4-BE49-F238E27FC236}">
                  <a16:creationId xmlns:a16="http://schemas.microsoft.com/office/drawing/2014/main" id="{CB42179D-D9C8-F723-F1C0-6E4DB3B955B9}"/>
                </a:ext>
              </a:extLst>
            </p:cNvPr>
            <p:cNvSpPr>
              <a:spLocks/>
            </p:cNvSpPr>
            <p:nvPr/>
          </p:nvSpPr>
          <p:spPr>
            <a:xfrm>
              <a:off x="-1301372" y="1840031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LTG Staff A</a:t>
              </a:r>
            </a:p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0" name="矩形 34">
              <a:extLst>
                <a:ext uri="{FF2B5EF4-FFF2-40B4-BE49-F238E27FC236}">
                  <a16:creationId xmlns:a16="http://schemas.microsoft.com/office/drawing/2014/main" id="{57895825-2D54-FC95-5701-F5CAF94AB31C}"/>
                </a:ext>
              </a:extLst>
            </p:cNvPr>
            <p:cNvSpPr>
              <a:spLocks/>
            </p:cNvSpPr>
            <p:nvPr/>
          </p:nvSpPr>
          <p:spPr>
            <a:xfrm>
              <a:off x="3928841" y="2774095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END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1" name="矩形 44">
              <a:extLst>
                <a:ext uri="{FF2B5EF4-FFF2-40B4-BE49-F238E27FC236}">
                  <a16:creationId xmlns:a16="http://schemas.microsoft.com/office/drawing/2014/main" id="{FCB8D6EE-7767-D620-3516-AE91951F632D}"/>
                </a:ext>
              </a:extLst>
            </p:cNvPr>
            <p:cNvSpPr>
              <a:spLocks/>
            </p:cNvSpPr>
            <p:nvPr/>
          </p:nvSpPr>
          <p:spPr>
            <a:xfrm>
              <a:off x="-1301372" y="1249334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FCU</a:t>
              </a:r>
              <a:r>
                <a:rPr lang="zh-TW" altLang="en-US" sz="9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900" dirty="0">
                  <a:solidFill>
                    <a:schemeClr val="accent2">
                      <a:lumMod val="50000"/>
                    </a:schemeClr>
                  </a:solidFill>
                </a:rPr>
                <a:t>Staff A </a:t>
              </a:r>
            </a:p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62" name="直線單箭頭接點 51">
              <a:extLst>
                <a:ext uri="{FF2B5EF4-FFF2-40B4-BE49-F238E27FC236}">
                  <a16:creationId xmlns:a16="http://schemas.microsoft.com/office/drawing/2014/main" id="{D79352B7-67E1-F6F9-AEF2-B31DAD01A2B1}"/>
                </a:ext>
              </a:extLst>
            </p:cNvPr>
            <p:cNvCxnSpPr>
              <a:cxnSpLocks/>
              <a:stCxn id="64" idx="2"/>
              <a:endCxn id="65" idx="0"/>
            </p:cNvCxnSpPr>
            <p:nvPr/>
          </p:nvCxnSpPr>
          <p:spPr>
            <a:xfrm>
              <a:off x="356430" y="3945983"/>
              <a:ext cx="0" cy="224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接點: 肘形 52">
              <a:extLst>
                <a:ext uri="{FF2B5EF4-FFF2-40B4-BE49-F238E27FC236}">
                  <a16:creationId xmlns:a16="http://schemas.microsoft.com/office/drawing/2014/main" id="{86EDC362-9C24-CA21-1D0C-49DAFB2B2AB4}"/>
                </a:ext>
              </a:extLst>
            </p:cNvPr>
            <p:cNvCxnSpPr>
              <a:cxnSpLocks/>
              <a:stCxn id="56" idx="2"/>
              <a:endCxn id="64" idx="0"/>
            </p:cNvCxnSpPr>
            <p:nvPr/>
          </p:nvCxnSpPr>
          <p:spPr>
            <a:xfrm rot="5400000">
              <a:off x="172328" y="3384639"/>
              <a:ext cx="368208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107">
              <a:extLst>
                <a:ext uri="{FF2B5EF4-FFF2-40B4-BE49-F238E27FC236}">
                  <a16:creationId xmlns:a16="http://schemas.microsoft.com/office/drawing/2014/main" id="{8599F811-29B8-305C-064A-79BE7140509F}"/>
                </a:ext>
              </a:extLst>
            </p:cNvPr>
            <p:cNvSpPr>
              <a:spLocks/>
            </p:cNvSpPr>
            <p:nvPr/>
          </p:nvSpPr>
          <p:spPr>
            <a:xfrm>
              <a:off x="-45761" y="3568743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LTG Staff B</a:t>
              </a:r>
            </a:p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5" name="矩形 109">
              <a:extLst>
                <a:ext uri="{FF2B5EF4-FFF2-40B4-BE49-F238E27FC236}">
                  <a16:creationId xmlns:a16="http://schemas.microsoft.com/office/drawing/2014/main" id="{409F0643-C4C0-EF2A-7609-F080CF1B1B1B}"/>
                </a:ext>
              </a:extLst>
            </p:cNvPr>
            <p:cNvSpPr>
              <a:spLocks/>
            </p:cNvSpPr>
            <p:nvPr/>
          </p:nvSpPr>
          <p:spPr>
            <a:xfrm>
              <a:off x="-45761" y="4170552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FCU</a:t>
              </a:r>
              <a:r>
                <a:rPr lang="zh-TW" altLang="en-US" sz="9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900" dirty="0">
                  <a:solidFill>
                    <a:schemeClr val="accent2">
                      <a:lumMod val="50000"/>
                    </a:schemeClr>
                  </a:solidFill>
                </a:rPr>
                <a:t>Staff B</a:t>
              </a:r>
            </a:p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6" name="矩形 110">
              <a:extLst>
                <a:ext uri="{FF2B5EF4-FFF2-40B4-BE49-F238E27FC236}">
                  <a16:creationId xmlns:a16="http://schemas.microsoft.com/office/drawing/2014/main" id="{876537F6-2954-2011-4C40-11527F688350}"/>
                </a:ext>
              </a:extLst>
            </p:cNvPr>
            <p:cNvSpPr>
              <a:spLocks/>
            </p:cNvSpPr>
            <p:nvPr/>
          </p:nvSpPr>
          <p:spPr>
            <a:xfrm>
              <a:off x="2486260" y="3568054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LTG Staff D</a:t>
              </a:r>
            </a:p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= 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7" name="矩形 111">
              <a:extLst>
                <a:ext uri="{FF2B5EF4-FFF2-40B4-BE49-F238E27FC236}">
                  <a16:creationId xmlns:a16="http://schemas.microsoft.com/office/drawing/2014/main" id="{E4C36FCE-8BA3-4E59-7AA4-69D397491FF0}"/>
                </a:ext>
              </a:extLst>
            </p:cNvPr>
            <p:cNvSpPr>
              <a:spLocks/>
            </p:cNvSpPr>
            <p:nvPr/>
          </p:nvSpPr>
          <p:spPr>
            <a:xfrm>
              <a:off x="1209849" y="1840031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LTG Staff C</a:t>
              </a:r>
            </a:p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</a:p>
          </p:txBody>
        </p:sp>
        <p:sp>
          <p:nvSpPr>
            <p:cNvPr id="68" name="矩形 112">
              <a:extLst>
                <a:ext uri="{FF2B5EF4-FFF2-40B4-BE49-F238E27FC236}">
                  <a16:creationId xmlns:a16="http://schemas.microsoft.com/office/drawing/2014/main" id="{3A5EA46A-F3E6-3A56-0F09-8CA1DB96E191}"/>
                </a:ext>
              </a:extLst>
            </p:cNvPr>
            <p:cNvSpPr>
              <a:spLocks/>
            </p:cNvSpPr>
            <p:nvPr/>
          </p:nvSpPr>
          <p:spPr>
            <a:xfrm>
              <a:off x="2483654" y="4170552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FCU</a:t>
              </a:r>
              <a:r>
                <a:rPr lang="zh-TW" altLang="en-US" sz="9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900" dirty="0">
                  <a:solidFill>
                    <a:schemeClr val="accent2">
                      <a:lumMod val="50000"/>
                    </a:schemeClr>
                  </a:solidFill>
                </a:rPr>
                <a:t>Staff D </a:t>
              </a:r>
            </a:p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9" name="矩形 115">
              <a:extLst>
                <a:ext uri="{FF2B5EF4-FFF2-40B4-BE49-F238E27FC236}">
                  <a16:creationId xmlns:a16="http://schemas.microsoft.com/office/drawing/2014/main" id="{B64C1FB8-65F8-2D55-A696-D740F310F843}"/>
                </a:ext>
              </a:extLst>
            </p:cNvPr>
            <p:cNvSpPr>
              <a:spLocks/>
            </p:cNvSpPr>
            <p:nvPr/>
          </p:nvSpPr>
          <p:spPr>
            <a:xfrm>
              <a:off x="1209849" y="1249334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FCU</a:t>
              </a:r>
              <a:r>
                <a:rPr lang="zh-TW" altLang="en-US" sz="9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900" dirty="0">
                  <a:solidFill>
                    <a:schemeClr val="accent2">
                      <a:lumMod val="50000"/>
                    </a:schemeClr>
                  </a:solidFill>
                </a:rPr>
                <a:t>Staff C </a:t>
              </a:r>
            </a:p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70" name="直線單箭頭接點 51">
              <a:extLst>
                <a:ext uri="{FF2B5EF4-FFF2-40B4-BE49-F238E27FC236}">
                  <a16:creationId xmlns:a16="http://schemas.microsoft.com/office/drawing/2014/main" id="{F3F9FDB2-18B1-1EF1-57EE-4834BFD50037}"/>
                </a:ext>
              </a:extLst>
            </p:cNvPr>
            <p:cNvCxnSpPr>
              <a:cxnSpLocks/>
              <a:stCxn id="66" idx="2"/>
              <a:endCxn id="68" idx="0"/>
            </p:cNvCxnSpPr>
            <p:nvPr/>
          </p:nvCxnSpPr>
          <p:spPr>
            <a:xfrm flipH="1">
              <a:off x="2885846" y="3945294"/>
              <a:ext cx="2605" cy="225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接點: 肘形 52">
              <a:extLst>
                <a:ext uri="{FF2B5EF4-FFF2-40B4-BE49-F238E27FC236}">
                  <a16:creationId xmlns:a16="http://schemas.microsoft.com/office/drawing/2014/main" id="{0759C882-FA4E-A0F4-0C55-46C3E39DD2A3}"/>
                </a:ext>
              </a:extLst>
            </p:cNvPr>
            <p:cNvCxnSpPr>
              <a:cxnSpLocks/>
              <a:stCxn id="58" idx="2"/>
              <a:endCxn id="66" idx="0"/>
            </p:cNvCxnSpPr>
            <p:nvPr/>
          </p:nvCxnSpPr>
          <p:spPr>
            <a:xfrm rot="5400000">
              <a:off x="2701014" y="3380613"/>
              <a:ext cx="374880" cy="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文字方塊 19">
            <a:extLst>
              <a:ext uri="{FF2B5EF4-FFF2-40B4-BE49-F238E27FC236}">
                <a16:creationId xmlns:a16="http://schemas.microsoft.com/office/drawing/2014/main" id="{A11E3664-4D4A-E583-BD00-C1646B4FB381}"/>
              </a:ext>
            </a:extLst>
          </p:cNvPr>
          <p:cNvSpPr txBox="1">
            <a:spLocks/>
          </p:cNvSpPr>
          <p:nvPr/>
        </p:nvSpPr>
        <p:spPr>
          <a:xfrm>
            <a:off x="3871590" y="3344134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YES</a:t>
            </a:r>
            <a:endParaRPr lang="zh-HK" altLang="en-US" sz="1050" dirty="0"/>
          </a:p>
        </p:txBody>
      </p:sp>
      <p:sp>
        <p:nvSpPr>
          <p:cNvPr id="73" name="文字方塊 27">
            <a:extLst>
              <a:ext uri="{FF2B5EF4-FFF2-40B4-BE49-F238E27FC236}">
                <a16:creationId xmlns:a16="http://schemas.microsoft.com/office/drawing/2014/main" id="{E5793B25-E087-1104-27F5-EBD3E6885A34}"/>
              </a:ext>
            </a:extLst>
          </p:cNvPr>
          <p:cNvSpPr txBox="1">
            <a:spLocks/>
          </p:cNvSpPr>
          <p:nvPr/>
        </p:nvSpPr>
        <p:spPr>
          <a:xfrm>
            <a:off x="3592527" y="3818966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NO</a:t>
            </a:r>
            <a:endParaRPr lang="zh-HK" altLang="en-US" sz="1050" dirty="0"/>
          </a:p>
        </p:txBody>
      </p:sp>
      <p:sp>
        <p:nvSpPr>
          <p:cNvPr id="74" name="文字方塊 19">
            <a:extLst>
              <a:ext uri="{FF2B5EF4-FFF2-40B4-BE49-F238E27FC236}">
                <a16:creationId xmlns:a16="http://schemas.microsoft.com/office/drawing/2014/main" id="{8695A3A4-758F-22B2-3980-6D7F1B1292B8}"/>
              </a:ext>
            </a:extLst>
          </p:cNvPr>
          <p:cNvSpPr txBox="1">
            <a:spLocks/>
          </p:cNvSpPr>
          <p:nvPr/>
        </p:nvSpPr>
        <p:spPr>
          <a:xfrm>
            <a:off x="4858528" y="3143765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YES</a:t>
            </a:r>
            <a:endParaRPr lang="zh-HK" altLang="en-US" sz="1050" dirty="0"/>
          </a:p>
        </p:txBody>
      </p:sp>
      <p:sp>
        <p:nvSpPr>
          <p:cNvPr id="75" name="文字方塊 27">
            <a:extLst>
              <a:ext uri="{FF2B5EF4-FFF2-40B4-BE49-F238E27FC236}">
                <a16:creationId xmlns:a16="http://schemas.microsoft.com/office/drawing/2014/main" id="{205653D2-D346-8ECA-C2FD-BD3B6407D10A}"/>
              </a:ext>
            </a:extLst>
          </p:cNvPr>
          <p:cNvSpPr txBox="1">
            <a:spLocks/>
          </p:cNvSpPr>
          <p:nvPr/>
        </p:nvSpPr>
        <p:spPr>
          <a:xfrm>
            <a:off x="6439950" y="3355632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NO</a:t>
            </a:r>
            <a:endParaRPr lang="zh-HK" altLang="en-US" sz="1050" dirty="0"/>
          </a:p>
        </p:txBody>
      </p:sp>
      <p:sp>
        <p:nvSpPr>
          <p:cNvPr id="76" name="文字方塊 27">
            <a:extLst>
              <a:ext uri="{FF2B5EF4-FFF2-40B4-BE49-F238E27FC236}">
                <a16:creationId xmlns:a16="http://schemas.microsoft.com/office/drawing/2014/main" id="{E72314AA-7082-19BC-5186-6F314DA4C259}"/>
              </a:ext>
            </a:extLst>
          </p:cNvPr>
          <p:cNvSpPr txBox="1">
            <a:spLocks/>
          </p:cNvSpPr>
          <p:nvPr/>
        </p:nvSpPr>
        <p:spPr>
          <a:xfrm>
            <a:off x="5200344" y="3355632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NO</a:t>
            </a:r>
            <a:endParaRPr lang="zh-HK" altLang="en-US" sz="1050" dirty="0"/>
          </a:p>
        </p:txBody>
      </p:sp>
      <p:sp>
        <p:nvSpPr>
          <p:cNvPr id="77" name="文字方塊 27">
            <a:extLst>
              <a:ext uri="{FF2B5EF4-FFF2-40B4-BE49-F238E27FC236}">
                <a16:creationId xmlns:a16="http://schemas.microsoft.com/office/drawing/2014/main" id="{9C736B0A-0E3D-6F09-453D-85016F14C947}"/>
              </a:ext>
            </a:extLst>
          </p:cNvPr>
          <p:cNvSpPr txBox="1">
            <a:spLocks/>
          </p:cNvSpPr>
          <p:nvPr/>
        </p:nvSpPr>
        <p:spPr>
          <a:xfrm>
            <a:off x="7667193" y="3355632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NO</a:t>
            </a:r>
            <a:endParaRPr lang="zh-HK" altLang="en-US" sz="1050" dirty="0"/>
          </a:p>
        </p:txBody>
      </p:sp>
      <p:sp>
        <p:nvSpPr>
          <p:cNvPr id="78" name="文字方塊 19">
            <a:extLst>
              <a:ext uri="{FF2B5EF4-FFF2-40B4-BE49-F238E27FC236}">
                <a16:creationId xmlns:a16="http://schemas.microsoft.com/office/drawing/2014/main" id="{E78E7794-C2E6-7073-9D29-7E25A80F3943}"/>
              </a:ext>
            </a:extLst>
          </p:cNvPr>
          <p:cNvSpPr txBox="1">
            <a:spLocks/>
          </p:cNvSpPr>
          <p:nvPr/>
        </p:nvSpPr>
        <p:spPr>
          <a:xfrm>
            <a:off x="7325335" y="3143765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YES</a:t>
            </a:r>
            <a:endParaRPr lang="zh-HK" altLang="en-US" sz="1050" dirty="0"/>
          </a:p>
        </p:txBody>
      </p:sp>
      <p:sp>
        <p:nvSpPr>
          <p:cNvPr id="79" name="文字方塊 19">
            <a:extLst>
              <a:ext uri="{FF2B5EF4-FFF2-40B4-BE49-F238E27FC236}">
                <a16:creationId xmlns:a16="http://schemas.microsoft.com/office/drawing/2014/main" id="{911D05E2-D97E-3C18-172F-13A608FDFA00}"/>
              </a:ext>
            </a:extLst>
          </p:cNvPr>
          <p:cNvSpPr txBox="1">
            <a:spLocks/>
          </p:cNvSpPr>
          <p:nvPr/>
        </p:nvSpPr>
        <p:spPr>
          <a:xfrm>
            <a:off x="6096570" y="3772236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YES</a:t>
            </a:r>
            <a:endParaRPr lang="zh-HK" altLang="en-US" sz="1050" dirty="0"/>
          </a:p>
        </p:txBody>
      </p:sp>
      <p:sp>
        <p:nvSpPr>
          <p:cNvPr id="80" name="文字方塊 19">
            <a:extLst>
              <a:ext uri="{FF2B5EF4-FFF2-40B4-BE49-F238E27FC236}">
                <a16:creationId xmlns:a16="http://schemas.microsoft.com/office/drawing/2014/main" id="{6E9692C0-D096-7440-D786-5521AAF5816C}"/>
              </a:ext>
            </a:extLst>
          </p:cNvPr>
          <p:cNvSpPr txBox="1">
            <a:spLocks/>
          </p:cNvSpPr>
          <p:nvPr/>
        </p:nvSpPr>
        <p:spPr>
          <a:xfrm>
            <a:off x="8576311" y="3772236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YES</a:t>
            </a:r>
            <a:endParaRPr lang="zh-HK" altLang="en-US" sz="1050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56B95DD-7DE3-8D52-F562-19032709A78E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 flipV="1">
            <a:off x="2777213" y="3632415"/>
            <a:ext cx="357830" cy="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DF7BF23-D1A1-1A69-4766-C841DDA980B6}"/>
              </a:ext>
            </a:extLst>
          </p:cNvPr>
          <p:cNvCxnSpPr>
            <a:cxnSpLocks/>
            <a:stCxn id="54" idx="3"/>
            <a:endCxn id="55" idx="1"/>
          </p:cNvCxnSpPr>
          <p:nvPr/>
        </p:nvCxnSpPr>
        <p:spPr>
          <a:xfrm flipV="1">
            <a:off x="4045930" y="3630599"/>
            <a:ext cx="339839" cy="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1590A3-29D2-20CB-DBF6-2E3F5834EB45}"/>
              </a:ext>
            </a:extLst>
          </p:cNvPr>
          <p:cNvCxnSpPr>
            <a:cxnSpLocks/>
            <a:stCxn id="55" idx="0"/>
            <a:endCxn id="59" idx="2"/>
          </p:cNvCxnSpPr>
          <p:nvPr/>
        </p:nvCxnSpPr>
        <p:spPr>
          <a:xfrm flipH="1" flipV="1">
            <a:off x="4841212" y="2894088"/>
            <a:ext cx="1" cy="50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14D2396-42EA-938B-0E2B-66AF69CAE1AB}"/>
              </a:ext>
            </a:extLst>
          </p:cNvPr>
          <p:cNvCxnSpPr>
            <a:cxnSpLocks/>
            <a:stCxn id="59" idx="0"/>
            <a:endCxn id="61" idx="2"/>
          </p:cNvCxnSpPr>
          <p:nvPr/>
        </p:nvCxnSpPr>
        <p:spPr>
          <a:xfrm flipV="1">
            <a:off x="4841212" y="2307907"/>
            <a:ext cx="0" cy="21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51A328-311D-E4B7-86E6-5F4E5162CF3C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5296656" y="3630601"/>
            <a:ext cx="319456" cy="3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2839415-4DFC-A646-9233-9017B0F1D07A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6526999" y="3630599"/>
            <a:ext cx="319456" cy="3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B2DAEE9-FFB4-F388-75DA-65A675920A4F}"/>
              </a:ext>
            </a:extLst>
          </p:cNvPr>
          <p:cNvCxnSpPr>
            <a:cxnSpLocks/>
            <a:stCxn id="57" idx="3"/>
            <a:endCxn id="58" idx="1"/>
          </p:cNvCxnSpPr>
          <p:nvPr/>
        </p:nvCxnSpPr>
        <p:spPr>
          <a:xfrm flipV="1">
            <a:off x="7757342" y="3626853"/>
            <a:ext cx="339839" cy="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C1E5FDF-112E-CF29-976A-E8AFB91F67D3}"/>
              </a:ext>
            </a:extLst>
          </p:cNvPr>
          <p:cNvCxnSpPr>
            <a:cxnSpLocks/>
            <a:stCxn id="67" idx="0"/>
            <a:endCxn id="69" idx="2"/>
          </p:cNvCxnSpPr>
          <p:nvPr/>
        </p:nvCxnSpPr>
        <p:spPr>
          <a:xfrm flipV="1">
            <a:off x="7301898" y="2307907"/>
            <a:ext cx="0" cy="21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E0DBCD4-B822-E598-C796-2BCDC4734352}"/>
              </a:ext>
            </a:extLst>
          </p:cNvPr>
          <p:cNvCxnSpPr>
            <a:cxnSpLocks/>
            <a:stCxn id="57" idx="0"/>
            <a:endCxn id="67" idx="2"/>
          </p:cNvCxnSpPr>
          <p:nvPr/>
        </p:nvCxnSpPr>
        <p:spPr>
          <a:xfrm flipH="1" flipV="1">
            <a:off x="7301898" y="2894088"/>
            <a:ext cx="1" cy="50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434C0B2-B36C-02BC-2067-78FCC6B879AC}"/>
              </a:ext>
            </a:extLst>
          </p:cNvPr>
          <p:cNvCxnSpPr>
            <a:cxnSpLocks/>
            <a:stCxn id="58" idx="3"/>
            <a:endCxn id="60" idx="1"/>
          </p:cNvCxnSpPr>
          <p:nvPr/>
        </p:nvCxnSpPr>
        <p:spPr>
          <a:xfrm>
            <a:off x="9008067" y="3626853"/>
            <a:ext cx="564007" cy="6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83231599-2FEE-193E-E058-D095466A6ADA}"/>
              </a:ext>
            </a:extLst>
          </p:cNvPr>
          <p:cNvCxnSpPr>
            <a:stCxn id="61" idx="0"/>
            <a:endCxn id="60" idx="0"/>
          </p:cNvCxnSpPr>
          <p:nvPr/>
        </p:nvCxnSpPr>
        <p:spPr>
          <a:xfrm rot="16200000" flipH="1">
            <a:off x="6647140" y="127623"/>
            <a:ext cx="1513104" cy="5124960"/>
          </a:xfrm>
          <a:prstGeom prst="bentConnector3">
            <a:avLst>
              <a:gd name="adj1" fmla="val -730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BC5CC1BA-E4A6-A031-684E-ADE95CB40CF6}"/>
              </a:ext>
            </a:extLst>
          </p:cNvPr>
          <p:cNvCxnSpPr>
            <a:stCxn id="69" idx="0"/>
            <a:endCxn id="60" idx="0"/>
          </p:cNvCxnSpPr>
          <p:nvPr/>
        </p:nvCxnSpPr>
        <p:spPr>
          <a:xfrm rot="16200000" flipH="1">
            <a:off x="7877482" y="1357966"/>
            <a:ext cx="1513104" cy="2664275"/>
          </a:xfrm>
          <a:prstGeom prst="bentConnector3">
            <a:avLst>
              <a:gd name="adj1" fmla="val -1510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2D8DABE5-DEA8-813E-E679-416BEE1CABB6}"/>
              </a:ext>
            </a:extLst>
          </p:cNvPr>
          <p:cNvCxnSpPr>
            <a:stCxn id="65" idx="2"/>
            <a:endCxn id="60" idx="2"/>
          </p:cNvCxnSpPr>
          <p:nvPr/>
        </p:nvCxnSpPr>
        <p:spPr>
          <a:xfrm rot="5400000" flipH="1" flipV="1">
            <a:off x="7325972" y="2566593"/>
            <a:ext cx="1385781" cy="3894617"/>
          </a:xfrm>
          <a:prstGeom prst="bentConnector3">
            <a:avLst>
              <a:gd name="adj1" fmla="val -852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81FF70C3-F379-A24E-DF7B-9E774EE7F3DC}"/>
              </a:ext>
            </a:extLst>
          </p:cNvPr>
          <p:cNvCxnSpPr>
            <a:stCxn id="68" idx="2"/>
            <a:endCxn id="60" idx="2"/>
          </p:cNvCxnSpPr>
          <p:nvPr/>
        </p:nvCxnSpPr>
        <p:spPr>
          <a:xfrm rot="5400000" flipH="1" flipV="1">
            <a:off x="8565229" y="3805850"/>
            <a:ext cx="1385781" cy="1416104"/>
          </a:xfrm>
          <a:prstGeom prst="bentConnector3">
            <a:avLst>
              <a:gd name="adj1" fmla="val -852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14F3C11D-1E1A-7036-8775-C38D96B8704F}"/>
              </a:ext>
            </a:extLst>
          </p:cNvPr>
          <p:cNvCxnSpPr>
            <a:stCxn id="54" idx="2"/>
            <a:endCxn id="60" idx="2"/>
          </p:cNvCxnSpPr>
          <p:nvPr/>
        </p:nvCxnSpPr>
        <p:spPr>
          <a:xfrm rot="5400000" flipH="1" flipV="1">
            <a:off x="6754787" y="656710"/>
            <a:ext cx="47083" cy="6375685"/>
          </a:xfrm>
          <a:prstGeom prst="bentConnector3">
            <a:avLst>
              <a:gd name="adj1" fmla="val -53610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字方塊 27">
            <a:extLst>
              <a:ext uri="{FF2B5EF4-FFF2-40B4-BE49-F238E27FC236}">
                <a16:creationId xmlns:a16="http://schemas.microsoft.com/office/drawing/2014/main" id="{F290D4FF-896D-7E30-477B-EBBC544908C4}"/>
              </a:ext>
            </a:extLst>
          </p:cNvPr>
          <p:cNvSpPr txBox="1">
            <a:spLocks/>
          </p:cNvSpPr>
          <p:nvPr/>
        </p:nvSpPr>
        <p:spPr>
          <a:xfrm>
            <a:off x="8944166" y="3355632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NO</a:t>
            </a:r>
            <a:endParaRPr lang="zh-HK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62303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1">
            <a:extLst>
              <a:ext uri="{FF2B5EF4-FFF2-40B4-BE49-F238E27FC236}">
                <a16:creationId xmlns:a16="http://schemas.microsoft.com/office/drawing/2014/main" id="{B25C789D-BA5D-9C8D-B3C9-F4902BF45A8F}"/>
              </a:ext>
            </a:extLst>
          </p:cNvPr>
          <p:cNvSpPr txBox="1"/>
          <p:nvPr/>
        </p:nvSpPr>
        <p:spPr>
          <a:xfrm>
            <a:off x="429019" y="155969"/>
            <a:ext cx="7075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800" dirty="0">
                <a:solidFill>
                  <a:schemeClr val="accent1"/>
                </a:solidFill>
              </a:rPr>
              <a:t>SIEMNES CONTROLLER PXC24 FLOW CHART</a:t>
            </a:r>
            <a:endParaRPr lang="zh-HK" altLang="en-US" sz="2800" dirty="0">
              <a:solidFill>
                <a:schemeClr val="accent1"/>
              </a:solidFill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E9698E2-0D12-A967-A874-C0FE8AD6D02C}"/>
              </a:ext>
            </a:extLst>
          </p:cNvPr>
          <p:cNvGrpSpPr/>
          <p:nvPr/>
        </p:nvGrpSpPr>
        <p:grpSpPr>
          <a:xfrm>
            <a:off x="1754386" y="2495481"/>
            <a:ext cx="9935787" cy="3131280"/>
            <a:chOff x="706636" y="2400231"/>
            <a:chExt cx="9935787" cy="3131280"/>
          </a:xfrm>
        </p:grpSpPr>
        <p:sp>
          <p:nvSpPr>
            <p:cNvPr id="5" name="流程圖: 決策 359">
              <a:extLst>
                <a:ext uri="{FF2B5EF4-FFF2-40B4-BE49-F238E27FC236}">
                  <a16:creationId xmlns:a16="http://schemas.microsoft.com/office/drawing/2014/main" id="{6F8F83A4-B033-F9DE-BA09-0F3FC02977BF}"/>
                </a:ext>
              </a:extLst>
            </p:cNvPr>
            <p:cNvSpPr>
              <a:spLocks/>
            </p:cNvSpPr>
            <p:nvPr/>
          </p:nvSpPr>
          <p:spPr>
            <a:xfrm>
              <a:off x="6249555" y="2400231"/>
              <a:ext cx="1766842" cy="106344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1000" dirty="0">
                  <a:solidFill>
                    <a:schemeClr val="accent2">
                      <a:lumMod val="50000"/>
                    </a:schemeClr>
                  </a:solidFill>
                </a:rPr>
                <a:t>Sensor higher than set point +Hysteresis Protection</a:t>
              </a:r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endParaRPr lang="zh-HK" altLang="en-US" sz="10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" name="文字方塊 383">
              <a:extLst>
                <a:ext uri="{FF2B5EF4-FFF2-40B4-BE49-F238E27FC236}">
                  <a16:creationId xmlns:a16="http://schemas.microsoft.com/office/drawing/2014/main" id="{FA5781D1-5F35-75DD-B59C-8D9AEA5033B1}"/>
                </a:ext>
              </a:extLst>
            </p:cNvPr>
            <p:cNvSpPr txBox="1">
              <a:spLocks/>
            </p:cNvSpPr>
            <p:nvPr/>
          </p:nvSpPr>
          <p:spPr>
            <a:xfrm>
              <a:off x="7887207" y="2658079"/>
              <a:ext cx="386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YES</a:t>
              </a:r>
              <a:endParaRPr lang="zh-HK" altLang="en-US" sz="1050" dirty="0"/>
            </a:p>
          </p:txBody>
        </p:sp>
        <p:sp>
          <p:nvSpPr>
            <p:cNvPr id="8" name="流程圖: 決策 8">
              <a:extLst>
                <a:ext uri="{FF2B5EF4-FFF2-40B4-BE49-F238E27FC236}">
                  <a16:creationId xmlns:a16="http://schemas.microsoft.com/office/drawing/2014/main" id="{09C9FC43-017E-E68A-8E83-27B0B1D14850}"/>
                </a:ext>
              </a:extLst>
            </p:cNvPr>
            <p:cNvSpPr>
              <a:spLocks/>
            </p:cNvSpPr>
            <p:nvPr/>
          </p:nvSpPr>
          <p:spPr>
            <a:xfrm>
              <a:off x="4629786" y="2625630"/>
              <a:ext cx="1324674" cy="612648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1000" dirty="0">
                  <a:solidFill>
                    <a:schemeClr val="accent2">
                      <a:lumMod val="50000"/>
                    </a:schemeClr>
                  </a:solidFill>
                </a:rPr>
                <a:t>TEMP Sensor Value</a:t>
              </a:r>
              <a:endParaRPr lang="zh-HK" altLang="en-US" sz="10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文字方塊 56">
              <a:extLst>
                <a:ext uri="{FF2B5EF4-FFF2-40B4-BE49-F238E27FC236}">
                  <a16:creationId xmlns:a16="http://schemas.microsoft.com/office/drawing/2014/main" id="{E563D493-2843-3903-81FC-4BE4B55CC34A}"/>
                </a:ext>
              </a:extLst>
            </p:cNvPr>
            <p:cNvSpPr txBox="1">
              <a:spLocks/>
            </p:cNvSpPr>
            <p:nvPr/>
          </p:nvSpPr>
          <p:spPr>
            <a:xfrm>
              <a:off x="2643335" y="2661701"/>
              <a:ext cx="386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YES</a:t>
              </a:r>
              <a:endParaRPr lang="zh-HK" altLang="en-US" sz="1050" dirty="0"/>
            </a:p>
          </p:txBody>
        </p:sp>
        <p:cxnSp>
          <p:nvCxnSpPr>
            <p:cNvPr id="12" name="直線單箭頭接點 71">
              <a:extLst>
                <a:ext uri="{FF2B5EF4-FFF2-40B4-BE49-F238E27FC236}">
                  <a16:creationId xmlns:a16="http://schemas.microsoft.com/office/drawing/2014/main" id="{46BA81D7-3B90-52D8-A872-A59EFD681F41}"/>
                </a:ext>
              </a:extLst>
            </p:cNvPr>
            <p:cNvCxnSpPr>
              <a:cxnSpLocks/>
              <a:stCxn id="45" idx="3"/>
              <a:endCxn id="43" idx="1"/>
            </p:cNvCxnSpPr>
            <p:nvPr/>
          </p:nvCxnSpPr>
          <p:spPr>
            <a:xfrm>
              <a:off x="1622172" y="2932651"/>
              <a:ext cx="3048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74">
              <a:extLst>
                <a:ext uri="{FF2B5EF4-FFF2-40B4-BE49-F238E27FC236}">
                  <a16:creationId xmlns:a16="http://schemas.microsoft.com/office/drawing/2014/main" id="{2B89B50C-4481-D06D-373F-546158F04EE6}"/>
                </a:ext>
              </a:extLst>
            </p:cNvPr>
            <p:cNvSpPr txBox="1">
              <a:spLocks/>
            </p:cNvSpPr>
            <p:nvPr/>
          </p:nvSpPr>
          <p:spPr>
            <a:xfrm>
              <a:off x="4307703" y="2655230"/>
              <a:ext cx="34817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OR</a:t>
              </a:r>
              <a:endParaRPr lang="zh-HK" altLang="en-US" sz="1050" dirty="0"/>
            </a:p>
          </p:txBody>
        </p:sp>
        <p:cxnSp>
          <p:nvCxnSpPr>
            <p:cNvPr id="17" name="直線單箭頭接點 93">
              <a:extLst>
                <a:ext uri="{FF2B5EF4-FFF2-40B4-BE49-F238E27FC236}">
                  <a16:creationId xmlns:a16="http://schemas.microsoft.com/office/drawing/2014/main" id="{A8566FB0-16E5-A914-01EC-8914628A2F36}"/>
                </a:ext>
              </a:extLst>
            </p:cNvPr>
            <p:cNvCxnSpPr>
              <a:cxnSpLocks/>
              <a:stCxn id="5" idx="2"/>
              <a:endCxn id="41" idx="0"/>
            </p:cNvCxnSpPr>
            <p:nvPr/>
          </p:nvCxnSpPr>
          <p:spPr>
            <a:xfrm>
              <a:off x="7132976" y="3463677"/>
              <a:ext cx="0" cy="4827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384">
              <a:extLst>
                <a:ext uri="{FF2B5EF4-FFF2-40B4-BE49-F238E27FC236}">
                  <a16:creationId xmlns:a16="http://schemas.microsoft.com/office/drawing/2014/main" id="{ED2F0B4A-1B61-BFE2-ADDD-BF503A104980}"/>
                </a:ext>
              </a:extLst>
            </p:cNvPr>
            <p:cNvSpPr txBox="1">
              <a:spLocks/>
            </p:cNvSpPr>
            <p:nvPr/>
          </p:nvSpPr>
          <p:spPr>
            <a:xfrm>
              <a:off x="7180200" y="3420845"/>
              <a:ext cx="3609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NO</a:t>
              </a:r>
              <a:endParaRPr lang="zh-HK" altLang="en-US" sz="1050" dirty="0"/>
            </a:p>
          </p:txBody>
        </p:sp>
        <p:cxnSp>
          <p:nvCxnSpPr>
            <p:cNvPr id="21" name="接點: 肘形 45">
              <a:extLst>
                <a:ext uri="{FF2B5EF4-FFF2-40B4-BE49-F238E27FC236}">
                  <a16:creationId xmlns:a16="http://schemas.microsoft.com/office/drawing/2014/main" id="{51C48F12-2637-E8D2-AB85-22F410057CC6}"/>
                </a:ext>
              </a:extLst>
            </p:cNvPr>
            <p:cNvCxnSpPr>
              <a:cxnSpLocks/>
              <a:stCxn id="43" idx="2"/>
              <a:endCxn id="42" idx="1"/>
            </p:cNvCxnSpPr>
            <p:nvPr/>
          </p:nvCxnSpPr>
          <p:spPr>
            <a:xfrm rot="16200000" flipH="1">
              <a:off x="3024544" y="2526267"/>
              <a:ext cx="2127506" cy="34116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53">
              <a:extLst>
                <a:ext uri="{FF2B5EF4-FFF2-40B4-BE49-F238E27FC236}">
                  <a16:creationId xmlns:a16="http://schemas.microsoft.com/office/drawing/2014/main" id="{77B8EA4E-8A33-3203-3174-2835F783FE64}"/>
                </a:ext>
              </a:extLst>
            </p:cNvPr>
            <p:cNvSpPr txBox="1">
              <a:spLocks/>
            </p:cNvSpPr>
            <p:nvPr/>
          </p:nvSpPr>
          <p:spPr>
            <a:xfrm>
              <a:off x="2382482" y="3111319"/>
              <a:ext cx="3609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NO</a:t>
              </a:r>
              <a:endParaRPr lang="zh-HK" altLang="en-US" sz="1050" dirty="0"/>
            </a:p>
          </p:txBody>
        </p:sp>
        <p:sp>
          <p:nvSpPr>
            <p:cNvPr id="41" name="流程圖: 決策 343">
              <a:extLst>
                <a:ext uri="{FF2B5EF4-FFF2-40B4-BE49-F238E27FC236}">
                  <a16:creationId xmlns:a16="http://schemas.microsoft.com/office/drawing/2014/main" id="{A7E18F20-5622-9B1F-6126-5669D175087E}"/>
                </a:ext>
              </a:extLst>
            </p:cNvPr>
            <p:cNvSpPr>
              <a:spLocks/>
            </p:cNvSpPr>
            <p:nvPr/>
          </p:nvSpPr>
          <p:spPr>
            <a:xfrm>
              <a:off x="6572669" y="3946434"/>
              <a:ext cx="1120613" cy="471355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1000" dirty="0">
                  <a:solidFill>
                    <a:schemeClr val="accent2">
                      <a:lumMod val="50000"/>
                    </a:schemeClr>
                  </a:solidFill>
                </a:rPr>
                <a:t>PAU</a:t>
              </a:r>
            </a:p>
            <a:p>
              <a:pPr algn="ctr"/>
              <a:r>
                <a:rPr lang="en-US" altLang="zh-HK" sz="1000" dirty="0">
                  <a:solidFill>
                    <a:schemeClr val="accent2">
                      <a:lumMod val="50000"/>
                    </a:schemeClr>
                  </a:solidFill>
                </a:rPr>
                <a:t>Low</a:t>
              </a:r>
              <a:endParaRPr lang="zh-HK" altLang="en-US" sz="10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2" name="流程圖: 決策 344">
              <a:extLst>
                <a:ext uri="{FF2B5EF4-FFF2-40B4-BE49-F238E27FC236}">
                  <a16:creationId xmlns:a16="http://schemas.microsoft.com/office/drawing/2014/main" id="{8AB22734-68EC-7D7F-EB2B-A77F0663EB6B}"/>
                </a:ext>
              </a:extLst>
            </p:cNvPr>
            <p:cNvSpPr>
              <a:spLocks/>
            </p:cNvSpPr>
            <p:nvPr/>
          </p:nvSpPr>
          <p:spPr>
            <a:xfrm>
              <a:off x="5794111" y="5060156"/>
              <a:ext cx="910887" cy="471355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1000" dirty="0">
                  <a:solidFill>
                    <a:schemeClr val="accent2">
                      <a:lumMod val="50000"/>
                    </a:schemeClr>
                  </a:solidFill>
                </a:rPr>
                <a:t>OFF</a:t>
              </a:r>
              <a:endParaRPr lang="zh-HK" altLang="en-US" sz="10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3" name="流程圖: 決策 31">
              <a:extLst>
                <a:ext uri="{FF2B5EF4-FFF2-40B4-BE49-F238E27FC236}">
                  <a16:creationId xmlns:a16="http://schemas.microsoft.com/office/drawing/2014/main" id="{7DE59F8F-6DE5-A004-D17C-B23721B0251C}"/>
                </a:ext>
              </a:extLst>
            </p:cNvPr>
            <p:cNvSpPr>
              <a:spLocks/>
            </p:cNvSpPr>
            <p:nvPr/>
          </p:nvSpPr>
          <p:spPr>
            <a:xfrm>
              <a:off x="1927039" y="2696973"/>
              <a:ext cx="910887" cy="471355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Zone ON ?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4" name="流程圖: 決策 32">
              <a:extLst>
                <a:ext uri="{FF2B5EF4-FFF2-40B4-BE49-F238E27FC236}">
                  <a16:creationId xmlns:a16="http://schemas.microsoft.com/office/drawing/2014/main" id="{E73E18E5-09A1-82A8-2D84-2A4582E2DAF3}"/>
                </a:ext>
              </a:extLst>
            </p:cNvPr>
            <p:cNvSpPr>
              <a:spLocks/>
            </p:cNvSpPr>
            <p:nvPr/>
          </p:nvSpPr>
          <p:spPr>
            <a:xfrm>
              <a:off x="3133920" y="2696277"/>
              <a:ext cx="1199872" cy="471355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CO</a:t>
              </a:r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2</a:t>
              </a:r>
              <a:r>
                <a:rPr lang="zh-TW" altLang="en-US" sz="9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900" dirty="0">
                  <a:solidFill>
                    <a:schemeClr val="accent2">
                      <a:lumMod val="50000"/>
                    </a:schemeClr>
                  </a:solidFill>
                </a:rPr>
                <a:t>Sensor</a:t>
              </a:r>
              <a:r>
                <a:rPr lang="zh-TW" altLang="en-US" sz="9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900" dirty="0">
                  <a:solidFill>
                    <a:schemeClr val="accent2">
                      <a:lumMod val="50000"/>
                    </a:schemeClr>
                  </a:solidFill>
                </a:rPr>
                <a:t>value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5" name="流程圖: 決策 33">
              <a:extLst>
                <a:ext uri="{FF2B5EF4-FFF2-40B4-BE49-F238E27FC236}">
                  <a16:creationId xmlns:a16="http://schemas.microsoft.com/office/drawing/2014/main" id="{713D6F1E-874B-264C-37A8-7342F2499C5F}"/>
                </a:ext>
              </a:extLst>
            </p:cNvPr>
            <p:cNvSpPr>
              <a:spLocks/>
            </p:cNvSpPr>
            <p:nvPr/>
          </p:nvSpPr>
          <p:spPr>
            <a:xfrm>
              <a:off x="706636" y="2661701"/>
              <a:ext cx="915536" cy="541900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Start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6" name="流程圖: 決策 85">
              <a:extLst>
                <a:ext uri="{FF2B5EF4-FFF2-40B4-BE49-F238E27FC236}">
                  <a16:creationId xmlns:a16="http://schemas.microsoft.com/office/drawing/2014/main" id="{F725CCB6-BCE1-65C9-10F5-C3871F71A268}"/>
                </a:ext>
              </a:extLst>
            </p:cNvPr>
            <p:cNvSpPr>
              <a:spLocks/>
            </p:cNvSpPr>
            <p:nvPr/>
          </p:nvSpPr>
          <p:spPr>
            <a:xfrm>
              <a:off x="9731536" y="2703228"/>
              <a:ext cx="910887" cy="471355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1050" dirty="0">
                  <a:solidFill>
                    <a:schemeClr val="accent2">
                      <a:lumMod val="50000"/>
                    </a:schemeClr>
                  </a:solidFill>
                </a:rPr>
                <a:t>END</a:t>
              </a:r>
              <a:endParaRPr lang="zh-HK" altLang="en-US" sz="105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3" name="流程圖: 決策 178">
              <a:extLst>
                <a:ext uri="{FF2B5EF4-FFF2-40B4-BE49-F238E27FC236}">
                  <a16:creationId xmlns:a16="http://schemas.microsoft.com/office/drawing/2014/main" id="{6C53347C-B82C-A579-7441-7F3BE644829E}"/>
                </a:ext>
              </a:extLst>
            </p:cNvPr>
            <p:cNvSpPr>
              <a:spLocks/>
            </p:cNvSpPr>
            <p:nvPr/>
          </p:nvSpPr>
          <p:spPr>
            <a:xfrm>
              <a:off x="8313660" y="2696276"/>
              <a:ext cx="1120613" cy="471355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1000" dirty="0">
                  <a:solidFill>
                    <a:schemeClr val="accent2">
                      <a:lumMod val="50000"/>
                    </a:schemeClr>
                  </a:solidFill>
                </a:rPr>
                <a:t>PAU</a:t>
              </a:r>
            </a:p>
            <a:p>
              <a:pPr algn="ctr"/>
              <a:r>
                <a:rPr lang="en-US" altLang="zh-HK" sz="1000" dirty="0">
                  <a:solidFill>
                    <a:schemeClr val="accent2">
                      <a:lumMod val="50000"/>
                    </a:schemeClr>
                  </a:solidFill>
                </a:rPr>
                <a:t>High</a:t>
              </a:r>
              <a:endParaRPr lang="zh-HK" altLang="en-US" sz="10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58" name="直線單箭頭接點 71">
              <a:extLst>
                <a:ext uri="{FF2B5EF4-FFF2-40B4-BE49-F238E27FC236}">
                  <a16:creationId xmlns:a16="http://schemas.microsoft.com/office/drawing/2014/main" id="{497FC8B1-CFCD-9ECD-4F01-EAAF64C7ED52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>
            <a:xfrm flipV="1">
              <a:off x="2837926" y="2931955"/>
              <a:ext cx="295994" cy="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71">
              <a:extLst>
                <a:ext uri="{FF2B5EF4-FFF2-40B4-BE49-F238E27FC236}">
                  <a16:creationId xmlns:a16="http://schemas.microsoft.com/office/drawing/2014/main" id="{9D9061A1-E024-B085-404D-EEFCC84E44DA}"/>
                </a:ext>
              </a:extLst>
            </p:cNvPr>
            <p:cNvCxnSpPr>
              <a:cxnSpLocks/>
              <a:stCxn id="44" idx="3"/>
              <a:endCxn id="8" idx="1"/>
            </p:cNvCxnSpPr>
            <p:nvPr/>
          </p:nvCxnSpPr>
          <p:spPr>
            <a:xfrm flipV="1">
              <a:off x="4333792" y="2931954"/>
              <a:ext cx="29599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單箭頭接點 71">
              <a:extLst>
                <a:ext uri="{FF2B5EF4-FFF2-40B4-BE49-F238E27FC236}">
                  <a16:creationId xmlns:a16="http://schemas.microsoft.com/office/drawing/2014/main" id="{6FB1C4C2-C754-E01D-9765-A4D2E5C0271D}"/>
                </a:ext>
              </a:extLst>
            </p:cNvPr>
            <p:cNvCxnSpPr>
              <a:cxnSpLocks/>
              <a:stCxn id="8" idx="3"/>
              <a:endCxn id="5" idx="1"/>
            </p:cNvCxnSpPr>
            <p:nvPr/>
          </p:nvCxnSpPr>
          <p:spPr>
            <a:xfrm>
              <a:off x="5954460" y="2931954"/>
              <a:ext cx="2950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71">
              <a:extLst>
                <a:ext uri="{FF2B5EF4-FFF2-40B4-BE49-F238E27FC236}">
                  <a16:creationId xmlns:a16="http://schemas.microsoft.com/office/drawing/2014/main" id="{52A825C0-31E3-8E9C-A74A-8CC18A01D1C5}"/>
                </a:ext>
              </a:extLst>
            </p:cNvPr>
            <p:cNvCxnSpPr>
              <a:cxnSpLocks/>
              <a:stCxn id="5" idx="3"/>
              <a:endCxn id="53" idx="1"/>
            </p:cNvCxnSpPr>
            <p:nvPr/>
          </p:nvCxnSpPr>
          <p:spPr>
            <a:xfrm>
              <a:off x="8016397" y="2931954"/>
              <a:ext cx="297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Elbow 142">
              <a:extLst>
                <a:ext uri="{FF2B5EF4-FFF2-40B4-BE49-F238E27FC236}">
                  <a16:creationId xmlns:a16="http://schemas.microsoft.com/office/drawing/2014/main" id="{7A33BF1A-2E0E-2E87-4B4E-2203C4F41527}"/>
                </a:ext>
              </a:extLst>
            </p:cNvPr>
            <p:cNvCxnSpPr>
              <a:cxnSpLocks/>
              <a:stCxn id="41" idx="2"/>
              <a:endCxn id="46" idx="2"/>
            </p:cNvCxnSpPr>
            <p:nvPr/>
          </p:nvCxnSpPr>
          <p:spPr>
            <a:xfrm rot="5400000" flipH="1" flipV="1">
              <a:off x="8038375" y="2269184"/>
              <a:ext cx="1243206" cy="3054004"/>
            </a:xfrm>
            <a:prstGeom prst="bentConnector3">
              <a:avLst>
                <a:gd name="adj1" fmla="val -183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線單箭頭接點 71">
              <a:extLst>
                <a:ext uri="{FF2B5EF4-FFF2-40B4-BE49-F238E27FC236}">
                  <a16:creationId xmlns:a16="http://schemas.microsoft.com/office/drawing/2014/main" id="{3331E49E-B367-A2AC-E76A-0E51EF5132CE}"/>
                </a:ext>
              </a:extLst>
            </p:cNvPr>
            <p:cNvCxnSpPr>
              <a:cxnSpLocks/>
              <a:stCxn id="53" idx="3"/>
              <a:endCxn id="46" idx="1"/>
            </p:cNvCxnSpPr>
            <p:nvPr/>
          </p:nvCxnSpPr>
          <p:spPr>
            <a:xfrm>
              <a:off x="9434273" y="2931954"/>
              <a:ext cx="297263" cy="6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or: Elbow 168">
              <a:extLst>
                <a:ext uri="{FF2B5EF4-FFF2-40B4-BE49-F238E27FC236}">
                  <a16:creationId xmlns:a16="http://schemas.microsoft.com/office/drawing/2014/main" id="{6D298DD7-FCE8-2C90-AE06-DBF15619E805}"/>
                </a:ext>
              </a:extLst>
            </p:cNvPr>
            <p:cNvCxnSpPr>
              <a:cxnSpLocks/>
              <a:stCxn id="42" idx="3"/>
              <a:endCxn id="46" idx="2"/>
            </p:cNvCxnSpPr>
            <p:nvPr/>
          </p:nvCxnSpPr>
          <p:spPr>
            <a:xfrm flipV="1">
              <a:off x="6704998" y="3174583"/>
              <a:ext cx="3481982" cy="212125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文字方塊 136">
            <a:extLst>
              <a:ext uri="{FF2B5EF4-FFF2-40B4-BE49-F238E27FC236}">
                <a16:creationId xmlns:a16="http://schemas.microsoft.com/office/drawing/2014/main" id="{820E6201-31CF-0AAA-BF5A-BA0D00AC9E75}"/>
              </a:ext>
            </a:extLst>
          </p:cNvPr>
          <p:cNvSpPr txBox="1">
            <a:spLocks/>
          </p:cNvSpPr>
          <p:nvPr/>
        </p:nvSpPr>
        <p:spPr>
          <a:xfrm>
            <a:off x="2267897" y="1799599"/>
            <a:ext cx="2142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PAU CONTROL </a:t>
            </a:r>
            <a:endParaRPr lang="zh-HK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790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388D59-32FB-AA4F-9A0E-0B34504A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r>
              <a:rPr lang="en-US" altLang="zh-HK" dirty="0"/>
              <a:t>OPERATION FLOW</a:t>
            </a:r>
            <a:endParaRPr lang="zh-HK" altLang="en-US" dirty="0"/>
          </a:p>
        </p:txBody>
      </p:sp>
      <p:sp>
        <p:nvSpPr>
          <p:cNvPr id="4" name="矩形: 圓角 7">
            <a:extLst>
              <a:ext uri="{FF2B5EF4-FFF2-40B4-BE49-F238E27FC236}">
                <a16:creationId xmlns:a16="http://schemas.microsoft.com/office/drawing/2014/main" id="{854ED4F7-327C-4941-430A-51A4DE71F873}"/>
              </a:ext>
            </a:extLst>
          </p:cNvPr>
          <p:cNvSpPr/>
          <p:nvPr/>
        </p:nvSpPr>
        <p:spPr>
          <a:xfrm>
            <a:off x="1068779" y="1724108"/>
            <a:ext cx="2860098" cy="132079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6ED0195-8FB0-DBC5-A52B-68ED571CB432}"/>
              </a:ext>
            </a:extLst>
          </p:cNvPr>
          <p:cNvSpPr txBox="1"/>
          <p:nvPr/>
        </p:nvSpPr>
        <p:spPr>
          <a:xfrm>
            <a:off x="1237790" y="1899108"/>
            <a:ext cx="256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dirty="0"/>
              <a:t>Login the Office website.</a:t>
            </a:r>
            <a:endParaRPr lang="zh-HK" altLang="en-US" sz="2400" dirty="0"/>
          </a:p>
        </p:txBody>
      </p:sp>
      <p:sp>
        <p:nvSpPr>
          <p:cNvPr id="6" name="矩形: 圓角 7">
            <a:extLst>
              <a:ext uri="{FF2B5EF4-FFF2-40B4-BE49-F238E27FC236}">
                <a16:creationId xmlns:a16="http://schemas.microsoft.com/office/drawing/2014/main" id="{AA0572DC-EFA0-7E03-9CA0-DB55A399D456}"/>
              </a:ext>
            </a:extLst>
          </p:cNvPr>
          <p:cNvSpPr/>
          <p:nvPr/>
        </p:nvSpPr>
        <p:spPr>
          <a:xfrm>
            <a:off x="4450154" y="1724108"/>
            <a:ext cx="2860098" cy="132079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F2B48B-1ACC-5287-133D-B08F0CED57AE}"/>
              </a:ext>
            </a:extLst>
          </p:cNvPr>
          <p:cNvSpPr txBox="1"/>
          <p:nvPr/>
        </p:nvSpPr>
        <p:spPr>
          <a:xfrm>
            <a:off x="4619165" y="1797109"/>
            <a:ext cx="2566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dirty="0"/>
              <a:t>Do facial register on the register page</a:t>
            </a:r>
            <a:endParaRPr lang="zh-HK" altLang="en-US" sz="2400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EE13D5C-38C8-4BBB-3E01-304548491BB5}"/>
              </a:ext>
            </a:extLst>
          </p:cNvPr>
          <p:cNvSpPr/>
          <p:nvPr/>
        </p:nvSpPr>
        <p:spPr>
          <a:xfrm>
            <a:off x="7831529" y="1724108"/>
            <a:ext cx="2860098" cy="132079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56D3580-1597-E161-7907-45D7D980A997}"/>
              </a:ext>
            </a:extLst>
          </p:cNvPr>
          <p:cNvSpPr txBox="1"/>
          <p:nvPr/>
        </p:nvSpPr>
        <p:spPr>
          <a:xfrm>
            <a:off x="8000540" y="1797109"/>
            <a:ext cx="2566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dirty="0"/>
              <a:t>Open the ID card and face check page  </a:t>
            </a:r>
            <a:endParaRPr lang="zh-HK" altLang="en-US" sz="2400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D077F47-7FCF-19FA-7804-A0E99FACC0FD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928877" y="2384508"/>
            <a:ext cx="521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889D179-C18B-CAE0-29BC-CFD4F604C02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7310252" y="2384508"/>
            <a:ext cx="521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7">
            <a:extLst>
              <a:ext uri="{FF2B5EF4-FFF2-40B4-BE49-F238E27FC236}">
                <a16:creationId xmlns:a16="http://schemas.microsoft.com/office/drawing/2014/main" id="{7E4163A6-5451-A56C-6ADE-A373786E9A0C}"/>
              </a:ext>
            </a:extLst>
          </p:cNvPr>
          <p:cNvSpPr/>
          <p:nvPr/>
        </p:nvSpPr>
        <p:spPr>
          <a:xfrm>
            <a:off x="7831529" y="3863999"/>
            <a:ext cx="2860098" cy="132079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BC311C-B9CE-992B-7646-35F316BF5146}"/>
              </a:ext>
            </a:extLst>
          </p:cNvPr>
          <p:cNvSpPr txBox="1"/>
          <p:nvPr/>
        </p:nvSpPr>
        <p:spPr>
          <a:xfrm>
            <a:off x="8000540" y="3937000"/>
            <a:ext cx="256639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300" dirty="0"/>
              <a:t>Detect which zone the ID card has been scanned</a:t>
            </a:r>
            <a:endParaRPr lang="zh-HK" altLang="en-US" sz="2300" dirty="0"/>
          </a:p>
        </p:txBody>
      </p:sp>
      <p:sp>
        <p:nvSpPr>
          <p:cNvPr id="17" name="矩形: 圓角 7">
            <a:extLst>
              <a:ext uri="{FF2B5EF4-FFF2-40B4-BE49-F238E27FC236}">
                <a16:creationId xmlns:a16="http://schemas.microsoft.com/office/drawing/2014/main" id="{15EDC77D-FB6D-D9AF-8BEA-8D7E26DF6289}"/>
              </a:ext>
            </a:extLst>
          </p:cNvPr>
          <p:cNvSpPr/>
          <p:nvPr/>
        </p:nvSpPr>
        <p:spPr>
          <a:xfrm>
            <a:off x="4450154" y="3863999"/>
            <a:ext cx="2860098" cy="132079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F3CFC61-52D2-2244-C2AC-9413AF81CF1C}"/>
              </a:ext>
            </a:extLst>
          </p:cNvPr>
          <p:cNvSpPr txBox="1"/>
          <p:nvPr/>
        </p:nvSpPr>
        <p:spPr>
          <a:xfrm>
            <a:off x="4619165" y="3937000"/>
            <a:ext cx="2566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dirty="0"/>
              <a:t>The Fan coil, Lighting ,PAU </a:t>
            </a:r>
          </a:p>
          <a:p>
            <a:pPr algn="ctr"/>
            <a:r>
              <a:rPr lang="en-US" altLang="zh-HK" sz="2400" dirty="0"/>
              <a:t>will run</a:t>
            </a:r>
            <a:endParaRPr lang="zh-HK" altLang="en-US" sz="240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BD044DA5-BBBC-0AA7-5448-8B4748263C6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9261578" y="3044907"/>
            <a:ext cx="0" cy="819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340593EB-AAF2-42C5-B00B-37B9AF0EB7E9}"/>
              </a:ext>
            </a:extLst>
          </p:cNvPr>
          <p:cNvCxnSpPr>
            <a:cxnSpLocks/>
            <a:stCxn id="15" idx="1"/>
            <a:endCxn id="17" idx="3"/>
          </p:cNvCxnSpPr>
          <p:nvPr/>
        </p:nvCxnSpPr>
        <p:spPr>
          <a:xfrm flipH="1">
            <a:off x="7310252" y="4524399"/>
            <a:ext cx="521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圓角 7">
            <a:extLst>
              <a:ext uri="{FF2B5EF4-FFF2-40B4-BE49-F238E27FC236}">
                <a16:creationId xmlns:a16="http://schemas.microsoft.com/office/drawing/2014/main" id="{C67D8308-2B5D-407F-775D-6EA079B84C72}"/>
              </a:ext>
            </a:extLst>
          </p:cNvPr>
          <p:cNvSpPr/>
          <p:nvPr/>
        </p:nvSpPr>
        <p:spPr>
          <a:xfrm>
            <a:off x="1068779" y="3863999"/>
            <a:ext cx="2860098" cy="132079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3C81F80-B75E-C683-5E60-F12BD8224161}"/>
              </a:ext>
            </a:extLst>
          </p:cNvPr>
          <p:cNvSpPr txBox="1"/>
          <p:nvPr/>
        </p:nvSpPr>
        <p:spPr>
          <a:xfrm>
            <a:off x="1237790" y="4293566"/>
            <a:ext cx="2566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dirty="0"/>
              <a:t>END</a:t>
            </a:r>
            <a:endParaRPr lang="zh-HK" altLang="en-US" dirty="0"/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B2E003E-57D1-DBED-618D-DD0A31A38C73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928877" y="4524399"/>
            <a:ext cx="521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750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CEB3D7-339E-99BF-7D24-420D135E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WEBSITE INTERFACE LOGIN PAGE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727D558-EB28-BB6E-7436-5850BABDB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5936" y="1930401"/>
            <a:ext cx="5992038" cy="3990090"/>
          </a:xfr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F38F95C-DADB-21D9-F085-F34E0A9EABB6}"/>
              </a:ext>
            </a:extLst>
          </p:cNvPr>
          <p:cNvSpPr/>
          <p:nvPr/>
        </p:nvSpPr>
        <p:spPr>
          <a:xfrm>
            <a:off x="1419101" y="1888178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5DE9C5-9A50-86A6-8C2F-FF7B699BC43A}"/>
              </a:ext>
            </a:extLst>
          </p:cNvPr>
          <p:cNvSpPr txBox="1"/>
          <p:nvPr/>
        </p:nvSpPr>
        <p:spPr>
          <a:xfrm>
            <a:off x="1543792" y="1924678"/>
            <a:ext cx="217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The User ID input and the password input.</a:t>
            </a:r>
            <a:endParaRPr lang="zh-HK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EBD5EAA-F491-DBE0-58A1-13F1FED212FF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3847605" y="2553195"/>
            <a:ext cx="4042270" cy="669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E640C83-9219-F813-906D-E352E68F4800}"/>
              </a:ext>
            </a:extLst>
          </p:cNvPr>
          <p:cNvCxnSpPr>
            <a:cxnSpLocks/>
            <a:stCxn id="18" idx="3"/>
            <a:endCxn id="29" idx="1"/>
          </p:cNvCxnSpPr>
          <p:nvPr/>
        </p:nvCxnSpPr>
        <p:spPr>
          <a:xfrm flipV="1">
            <a:off x="3901044" y="4040464"/>
            <a:ext cx="3988831" cy="1426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BFA16989-AC92-2EAF-E0F6-5218BE823A2D}"/>
              </a:ext>
            </a:extLst>
          </p:cNvPr>
          <p:cNvSpPr/>
          <p:nvPr/>
        </p:nvSpPr>
        <p:spPr>
          <a:xfrm>
            <a:off x="1472540" y="4969270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812B271-9BA4-8E55-866C-48A20AA08223}"/>
              </a:ext>
            </a:extLst>
          </p:cNvPr>
          <p:cNvSpPr txBox="1"/>
          <p:nvPr/>
        </p:nvSpPr>
        <p:spPr>
          <a:xfrm>
            <a:off x="1597231" y="5005770"/>
            <a:ext cx="2179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/>
              <a:t>Staff need to call the admin to add their account before login.</a:t>
            </a:r>
            <a:endParaRPr lang="zh-HK" altLang="en-US" sz="1600" dirty="0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1DDFB0E6-4ED0-0068-266E-45F7A50B06ED}"/>
              </a:ext>
            </a:extLst>
          </p:cNvPr>
          <p:cNvSpPr/>
          <p:nvPr/>
        </p:nvSpPr>
        <p:spPr>
          <a:xfrm>
            <a:off x="1419101" y="3336368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170DC40-3459-57DD-E01A-CCA85AEA8825}"/>
              </a:ext>
            </a:extLst>
          </p:cNvPr>
          <p:cNvSpPr txBox="1"/>
          <p:nvPr/>
        </p:nvSpPr>
        <p:spPr>
          <a:xfrm>
            <a:off x="1543792" y="3372868"/>
            <a:ext cx="2179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400" dirty="0"/>
              <a:t>Press remember me if user want to leave a record on this website.</a:t>
            </a:r>
            <a:endParaRPr lang="zh-HK" altLang="en-US" sz="14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21229C8-894E-B818-F4DB-435894DD883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840258" y="3711575"/>
            <a:ext cx="4049617" cy="156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圓角 10">
            <a:extLst>
              <a:ext uri="{FF2B5EF4-FFF2-40B4-BE49-F238E27FC236}">
                <a16:creationId xmlns:a16="http://schemas.microsoft.com/office/drawing/2014/main" id="{F840D00A-BD54-B418-7C67-C17F3CCA50E0}"/>
              </a:ext>
            </a:extLst>
          </p:cNvPr>
          <p:cNvSpPr/>
          <p:nvPr/>
        </p:nvSpPr>
        <p:spPr>
          <a:xfrm>
            <a:off x="7889875" y="2924175"/>
            <a:ext cx="1819526" cy="596905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26" name="矩形: 圓角 10">
            <a:extLst>
              <a:ext uri="{FF2B5EF4-FFF2-40B4-BE49-F238E27FC236}">
                <a16:creationId xmlns:a16="http://schemas.microsoft.com/office/drawing/2014/main" id="{02E44297-B2CC-B053-EC23-F838D7AE53B8}"/>
              </a:ext>
            </a:extLst>
          </p:cNvPr>
          <p:cNvSpPr/>
          <p:nvPr/>
        </p:nvSpPr>
        <p:spPr>
          <a:xfrm>
            <a:off x="7889875" y="3619500"/>
            <a:ext cx="736600" cy="18415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29" name="矩形: 圓角 10">
            <a:extLst>
              <a:ext uri="{FF2B5EF4-FFF2-40B4-BE49-F238E27FC236}">
                <a16:creationId xmlns:a16="http://schemas.microsoft.com/office/drawing/2014/main" id="{FE9D6D75-8F07-9C7D-B40C-559A36EB0060}"/>
              </a:ext>
            </a:extLst>
          </p:cNvPr>
          <p:cNvSpPr/>
          <p:nvPr/>
        </p:nvSpPr>
        <p:spPr>
          <a:xfrm>
            <a:off x="7889875" y="3902070"/>
            <a:ext cx="460375" cy="276787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6729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F353ED56-BB1C-F04C-E6D6-57E417EE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285" y="3280999"/>
            <a:ext cx="3400156" cy="321912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B8082CA-0EB0-F8B1-6990-0EC2238A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PAGE HEADER</a:t>
            </a:r>
            <a:endParaRPr lang="zh-HK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B926D6-567F-5D02-8A1D-62C8504A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645392"/>
            <a:ext cx="7006001" cy="657811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1C48E879-1481-8338-A4F2-F6642C800475}"/>
              </a:ext>
            </a:extLst>
          </p:cNvPr>
          <p:cNvSpPr/>
          <p:nvPr/>
        </p:nvSpPr>
        <p:spPr>
          <a:xfrm>
            <a:off x="1306285" y="3930734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385340-C127-57A3-237B-C4065EFE4684}"/>
              </a:ext>
            </a:extLst>
          </p:cNvPr>
          <p:cNvSpPr txBox="1"/>
          <p:nvPr/>
        </p:nvSpPr>
        <p:spPr>
          <a:xfrm>
            <a:off x="1430976" y="3967234"/>
            <a:ext cx="217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The user account ID will be displayed here</a:t>
            </a:r>
            <a:endParaRPr lang="zh-HK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86CD090-F610-DBAD-DEAF-4D3D3780946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734789" y="2238499"/>
            <a:ext cx="3020911" cy="219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A60147D-6DED-9CE6-F5A6-74AF70615726}"/>
              </a:ext>
            </a:extLst>
          </p:cNvPr>
          <p:cNvSpPr/>
          <p:nvPr/>
        </p:nvSpPr>
        <p:spPr>
          <a:xfrm>
            <a:off x="3446840" y="5459364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9DC8620-EFD9-A288-D19D-766238468129}"/>
              </a:ext>
            </a:extLst>
          </p:cNvPr>
          <p:cNvSpPr txBox="1"/>
          <p:nvPr/>
        </p:nvSpPr>
        <p:spPr>
          <a:xfrm>
            <a:off x="3571531" y="5495864"/>
            <a:ext cx="2179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A User information edit page will jump out</a:t>
            </a:r>
            <a:endParaRPr lang="zh-HK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8D4CCAF2-4068-0FC2-6DAA-80938A082C80}"/>
              </a:ext>
            </a:extLst>
          </p:cNvPr>
          <p:cNvSpPr/>
          <p:nvPr/>
        </p:nvSpPr>
        <p:spPr>
          <a:xfrm>
            <a:off x="9495606" y="1361176"/>
            <a:ext cx="2428504" cy="2067824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AFE0ABB-002D-0506-6840-F64C4803D60E}"/>
              </a:ext>
            </a:extLst>
          </p:cNvPr>
          <p:cNvSpPr txBox="1"/>
          <p:nvPr/>
        </p:nvSpPr>
        <p:spPr>
          <a:xfrm>
            <a:off x="9620297" y="1397675"/>
            <a:ext cx="2179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User logout when they leave office .Pressing it will logout from the account and delete cookies from website.</a:t>
            </a:r>
            <a:endParaRPr lang="zh-HK" altLang="en-US" dirty="0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576F7FDD-FD21-0A01-F238-8E14D69643CB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 flipV="1">
            <a:off x="7692805" y="2176525"/>
            <a:ext cx="1802801" cy="21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B3844A0F-43E0-2760-F985-AB07C8A48484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875344" y="4886325"/>
            <a:ext cx="2163756" cy="81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A3AE6B5-9FF4-575C-94C5-DF671FA8349E}"/>
              </a:ext>
            </a:extLst>
          </p:cNvPr>
          <p:cNvCxnSpPr>
            <a:cxnSpLocks/>
            <a:stCxn id="18" idx="2"/>
            <a:endCxn id="3" idx="0"/>
          </p:cNvCxnSpPr>
          <p:nvPr/>
        </p:nvCxnSpPr>
        <p:spPr>
          <a:xfrm>
            <a:off x="7119965" y="2238499"/>
            <a:ext cx="1589276" cy="952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7">
            <a:extLst>
              <a:ext uri="{FF2B5EF4-FFF2-40B4-BE49-F238E27FC236}">
                <a16:creationId xmlns:a16="http://schemas.microsoft.com/office/drawing/2014/main" id="{EBC8D3E5-87E0-E110-E726-4102E2D1E305}"/>
              </a:ext>
            </a:extLst>
          </p:cNvPr>
          <p:cNvSpPr/>
          <p:nvPr/>
        </p:nvSpPr>
        <p:spPr>
          <a:xfrm>
            <a:off x="8039100" y="3190875"/>
            <a:ext cx="1340282" cy="339089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2" name="矩形: 圓角 7">
            <a:extLst>
              <a:ext uri="{FF2B5EF4-FFF2-40B4-BE49-F238E27FC236}">
                <a16:creationId xmlns:a16="http://schemas.microsoft.com/office/drawing/2014/main" id="{59395D7B-C2E3-9706-BD3A-13E33DC8885C}"/>
              </a:ext>
            </a:extLst>
          </p:cNvPr>
          <p:cNvSpPr/>
          <p:nvPr/>
        </p:nvSpPr>
        <p:spPr>
          <a:xfrm>
            <a:off x="6566331" y="2114550"/>
            <a:ext cx="378737" cy="12394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8" name="矩形: 圓角 7">
            <a:extLst>
              <a:ext uri="{FF2B5EF4-FFF2-40B4-BE49-F238E27FC236}">
                <a16:creationId xmlns:a16="http://schemas.microsoft.com/office/drawing/2014/main" id="{61D059A7-12F9-DA0D-0C7E-E59EDC2006F0}"/>
              </a:ext>
            </a:extLst>
          </p:cNvPr>
          <p:cNvSpPr/>
          <p:nvPr/>
        </p:nvSpPr>
        <p:spPr>
          <a:xfrm>
            <a:off x="6935331" y="2114550"/>
            <a:ext cx="369267" cy="12394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23" name="矩形: 圓角 7">
            <a:extLst>
              <a:ext uri="{FF2B5EF4-FFF2-40B4-BE49-F238E27FC236}">
                <a16:creationId xmlns:a16="http://schemas.microsoft.com/office/drawing/2014/main" id="{80C8537C-F373-7FE3-830B-5C211AE75B45}"/>
              </a:ext>
            </a:extLst>
          </p:cNvPr>
          <p:cNvSpPr/>
          <p:nvPr/>
        </p:nvSpPr>
        <p:spPr>
          <a:xfrm>
            <a:off x="7314068" y="2114550"/>
            <a:ext cx="378737" cy="12394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2237826-062C-BCA2-65BD-1094F1CB490A}"/>
              </a:ext>
            </a:extLst>
          </p:cNvPr>
          <p:cNvSpPr txBox="1"/>
          <p:nvPr/>
        </p:nvSpPr>
        <p:spPr>
          <a:xfrm>
            <a:off x="6178304" y="2078506"/>
            <a:ext cx="4262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600" dirty="0">
                <a:solidFill>
                  <a:srgbClr val="FFFF99"/>
                </a:solidFill>
              </a:rPr>
              <a:t>Check</a:t>
            </a:r>
            <a:endParaRPr lang="zh-HK" altLang="en-US" dirty="0">
              <a:solidFill>
                <a:srgbClr val="FFFF99"/>
              </a:solidFill>
            </a:endParaRPr>
          </a:p>
        </p:txBody>
      </p:sp>
      <p:sp>
        <p:nvSpPr>
          <p:cNvPr id="11" name="矩形: 圓角 7">
            <a:extLst>
              <a:ext uri="{FF2B5EF4-FFF2-40B4-BE49-F238E27FC236}">
                <a16:creationId xmlns:a16="http://schemas.microsoft.com/office/drawing/2014/main" id="{A7DAFE99-F305-ED42-389A-6FA5BE66BC81}"/>
              </a:ext>
            </a:extLst>
          </p:cNvPr>
          <p:cNvSpPr/>
          <p:nvPr/>
        </p:nvSpPr>
        <p:spPr>
          <a:xfrm>
            <a:off x="6180142" y="2114550"/>
            <a:ext cx="378737" cy="12394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40FD929-CC09-6F1D-D219-ED93F5870665}"/>
              </a:ext>
            </a:extLst>
          </p:cNvPr>
          <p:cNvSpPr/>
          <p:nvPr/>
        </p:nvSpPr>
        <p:spPr>
          <a:xfrm>
            <a:off x="1306285" y="2611302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7B55C04-3EDB-E702-4123-C7AE9822BEFA}"/>
              </a:ext>
            </a:extLst>
          </p:cNvPr>
          <p:cNvSpPr txBox="1"/>
          <p:nvPr/>
        </p:nvSpPr>
        <p:spPr>
          <a:xfrm>
            <a:off x="1430976" y="2694887"/>
            <a:ext cx="2179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A button go to the Check Page</a:t>
            </a:r>
            <a:endParaRPr lang="zh-HK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2C88E7B-2752-4317-3998-570823DC93BF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3734789" y="2176525"/>
            <a:ext cx="2445353" cy="93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60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EA883-CF71-242F-801A-2FF209B01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09" y="241465"/>
            <a:ext cx="8596668" cy="744187"/>
          </a:xfrm>
        </p:spPr>
        <p:txBody>
          <a:bodyPr/>
          <a:lstStyle/>
          <a:p>
            <a:r>
              <a:rPr lang="en-US" altLang="zh-HK" dirty="0"/>
              <a:t>FACE RECOGNITION REGISTER PAGE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90A9D2-EFF4-7FF3-4CEE-2EF2FF62A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257" y="1270000"/>
            <a:ext cx="6226385" cy="5284519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C6ED06DD-C8C9-BB9E-663C-7A4B56D6FE5C}"/>
              </a:ext>
            </a:extLst>
          </p:cNvPr>
          <p:cNvSpPr txBox="1"/>
          <p:nvPr/>
        </p:nvSpPr>
        <p:spPr>
          <a:xfrm>
            <a:off x="1114425" y="1860609"/>
            <a:ext cx="2325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/>
              <a:t>To gather face data of persons to be identified</a:t>
            </a:r>
            <a:endParaRPr lang="zh-HK" altLang="en-US" sz="1600" dirty="0"/>
          </a:p>
        </p:txBody>
      </p:sp>
      <p:sp>
        <p:nvSpPr>
          <p:cNvPr id="4" name="矩形: 圓角 7">
            <a:extLst>
              <a:ext uri="{FF2B5EF4-FFF2-40B4-BE49-F238E27FC236}">
                <a16:creationId xmlns:a16="http://schemas.microsoft.com/office/drawing/2014/main" id="{DB47E577-535A-B333-C45C-873401CDDBC8}"/>
              </a:ext>
            </a:extLst>
          </p:cNvPr>
          <p:cNvSpPr/>
          <p:nvPr/>
        </p:nvSpPr>
        <p:spPr>
          <a:xfrm>
            <a:off x="1011010" y="1787609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6" name="直線單箭頭接點 9">
            <a:extLst>
              <a:ext uri="{FF2B5EF4-FFF2-40B4-BE49-F238E27FC236}">
                <a16:creationId xmlns:a16="http://schemas.microsoft.com/office/drawing/2014/main" id="{1A17A9E9-577A-9CFC-34CA-BDBCDF3AE23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376873" y="2285240"/>
            <a:ext cx="2391384" cy="347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3FEA003-453B-AD7B-4039-2E9BADF25F69}"/>
              </a:ext>
            </a:extLst>
          </p:cNvPr>
          <p:cNvSpPr/>
          <p:nvPr/>
        </p:nvSpPr>
        <p:spPr>
          <a:xfrm>
            <a:off x="5768257" y="2481943"/>
            <a:ext cx="703795" cy="30199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75EF2CA-8BA2-F650-1784-C0494DE15136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3416507" y="2610088"/>
            <a:ext cx="4860595" cy="1230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3C93ACF-F9C8-B2C9-8F73-7E000CEF45FB}"/>
              </a:ext>
            </a:extLst>
          </p:cNvPr>
          <p:cNvSpPr/>
          <p:nvPr/>
        </p:nvSpPr>
        <p:spPr>
          <a:xfrm>
            <a:off x="8277102" y="2459090"/>
            <a:ext cx="902524" cy="30199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2" name="矩形: 圓角 7">
            <a:extLst>
              <a:ext uri="{FF2B5EF4-FFF2-40B4-BE49-F238E27FC236}">
                <a16:creationId xmlns:a16="http://schemas.microsoft.com/office/drawing/2014/main" id="{30525654-8D5D-127E-B115-F8D39C729259}"/>
              </a:ext>
            </a:extLst>
          </p:cNvPr>
          <p:cNvSpPr/>
          <p:nvPr/>
        </p:nvSpPr>
        <p:spPr>
          <a:xfrm>
            <a:off x="988003" y="3326568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BEF8FF1-A67F-C8FF-27D1-062E09A423D6}"/>
              </a:ext>
            </a:extLst>
          </p:cNvPr>
          <p:cNvSpPr txBox="1"/>
          <p:nvPr/>
        </p:nvSpPr>
        <p:spPr>
          <a:xfrm>
            <a:off x="1091418" y="3363068"/>
            <a:ext cx="23250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400" dirty="0"/>
              <a:t>Feed that face data and respective id’s of each face to the recognizer so that it can learn</a:t>
            </a:r>
            <a:endParaRPr lang="zh-HK" altLang="en-US" sz="1400" dirty="0"/>
          </a:p>
        </p:txBody>
      </p:sp>
      <p:sp>
        <p:nvSpPr>
          <p:cNvPr id="19" name="矩形: 圓角 7">
            <a:extLst>
              <a:ext uri="{FF2B5EF4-FFF2-40B4-BE49-F238E27FC236}">
                <a16:creationId xmlns:a16="http://schemas.microsoft.com/office/drawing/2014/main" id="{A93D0FC2-2262-1B8F-1CEA-47D790708105}"/>
              </a:ext>
            </a:extLst>
          </p:cNvPr>
          <p:cNvSpPr/>
          <p:nvPr/>
        </p:nvSpPr>
        <p:spPr>
          <a:xfrm>
            <a:off x="988003" y="4865527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1C9F94A1-2715-217D-209A-66466909C316}"/>
              </a:ext>
            </a:extLst>
          </p:cNvPr>
          <p:cNvSpPr txBox="1"/>
          <p:nvPr/>
        </p:nvSpPr>
        <p:spPr>
          <a:xfrm>
            <a:off x="1071601" y="4994360"/>
            <a:ext cx="2325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400" dirty="0"/>
              <a:t>To do a recognition test.</a:t>
            </a:r>
            <a:endParaRPr lang="zh-HK" altLang="en-US" sz="1400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C4DBB01D-6888-1DD2-433C-2EB1AFECA4AD}"/>
              </a:ext>
            </a:extLst>
          </p:cNvPr>
          <p:cNvCxnSpPr>
            <a:cxnSpLocks/>
            <a:stCxn id="19" idx="3"/>
            <a:endCxn id="30" idx="1"/>
          </p:cNvCxnSpPr>
          <p:nvPr/>
        </p:nvCxnSpPr>
        <p:spPr>
          <a:xfrm flipV="1">
            <a:off x="3416507" y="2595079"/>
            <a:ext cx="7369440" cy="2768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8FB30976-858C-6F0E-7030-C2F94BADAFF9}"/>
              </a:ext>
            </a:extLst>
          </p:cNvPr>
          <p:cNvSpPr/>
          <p:nvPr/>
        </p:nvSpPr>
        <p:spPr>
          <a:xfrm>
            <a:off x="10785947" y="2444081"/>
            <a:ext cx="1208695" cy="30199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8113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>
            <a:extLst>
              <a:ext uri="{FF2B5EF4-FFF2-40B4-BE49-F238E27FC236}">
                <a16:creationId xmlns:a16="http://schemas.microsoft.com/office/drawing/2014/main" id="{16D72923-09C2-2876-F59C-8ED47BE1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49" y="1654175"/>
            <a:ext cx="7050854" cy="43067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91FDE41-5D0C-A56D-5FB9-6C3EABDB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33375"/>
            <a:ext cx="8596668" cy="1320800"/>
          </a:xfrm>
        </p:spPr>
        <p:txBody>
          <a:bodyPr/>
          <a:lstStyle/>
          <a:p>
            <a:r>
              <a:rPr lang="en-US" altLang="zh-HK" dirty="0"/>
              <a:t>FACE AND RFID CARD CHECK PAGE</a:t>
            </a:r>
            <a:endParaRPr lang="zh-HK" altLang="en-US" dirty="0"/>
          </a:p>
        </p:txBody>
      </p:sp>
      <p:sp>
        <p:nvSpPr>
          <p:cNvPr id="6" name="矩形: 圓角 7">
            <a:extLst>
              <a:ext uri="{FF2B5EF4-FFF2-40B4-BE49-F238E27FC236}">
                <a16:creationId xmlns:a16="http://schemas.microsoft.com/office/drawing/2014/main" id="{D24B2697-2D34-6C88-6F35-3B70249EBCCB}"/>
              </a:ext>
            </a:extLst>
          </p:cNvPr>
          <p:cNvSpPr/>
          <p:nvPr/>
        </p:nvSpPr>
        <p:spPr>
          <a:xfrm>
            <a:off x="585440" y="1811463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7" name="直線單箭頭接點 9">
            <a:extLst>
              <a:ext uri="{FF2B5EF4-FFF2-40B4-BE49-F238E27FC236}">
                <a16:creationId xmlns:a16="http://schemas.microsoft.com/office/drawing/2014/main" id="{7BFF54F2-4FDD-8E6F-0BB4-A44381CD200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048000" y="1896206"/>
            <a:ext cx="2072218" cy="417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CCE17-B261-2521-ACF1-606FD29247B7}"/>
              </a:ext>
            </a:extLst>
          </p:cNvPr>
          <p:cNvSpPr txBox="1"/>
          <p:nvPr/>
        </p:nvSpPr>
        <p:spPr>
          <a:xfrm>
            <a:off x="637147" y="1894129"/>
            <a:ext cx="2325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/>
              <a:t>To check the card when the user press check button</a:t>
            </a:r>
            <a:endParaRPr lang="zh-HK" altLang="en-US" sz="1600" dirty="0"/>
          </a:p>
        </p:txBody>
      </p:sp>
      <p:sp>
        <p:nvSpPr>
          <p:cNvPr id="9" name="矩形: 圓角 7">
            <a:extLst>
              <a:ext uri="{FF2B5EF4-FFF2-40B4-BE49-F238E27FC236}">
                <a16:creationId xmlns:a16="http://schemas.microsoft.com/office/drawing/2014/main" id="{77D0C759-C7CD-04B5-2A5D-F9A0032E0BFB}"/>
              </a:ext>
            </a:extLst>
          </p:cNvPr>
          <p:cNvSpPr/>
          <p:nvPr/>
        </p:nvSpPr>
        <p:spPr>
          <a:xfrm>
            <a:off x="5120218" y="1761883"/>
            <a:ext cx="1029484" cy="268646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5" name="矩形: 圓角 7">
            <a:extLst>
              <a:ext uri="{FF2B5EF4-FFF2-40B4-BE49-F238E27FC236}">
                <a16:creationId xmlns:a16="http://schemas.microsoft.com/office/drawing/2014/main" id="{CDD9A662-6736-AF60-ED81-4F99C33FC058}"/>
              </a:ext>
            </a:extLst>
          </p:cNvPr>
          <p:cNvSpPr/>
          <p:nvPr/>
        </p:nvSpPr>
        <p:spPr>
          <a:xfrm>
            <a:off x="585440" y="3155136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16" name="直線單箭頭接點 9">
            <a:extLst>
              <a:ext uri="{FF2B5EF4-FFF2-40B4-BE49-F238E27FC236}">
                <a16:creationId xmlns:a16="http://schemas.microsoft.com/office/drawing/2014/main" id="{3085C731-E1CC-37D4-9564-22417C3412C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013944" y="1920997"/>
            <a:ext cx="5066705" cy="1732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圓角 7">
            <a:extLst>
              <a:ext uri="{FF2B5EF4-FFF2-40B4-BE49-F238E27FC236}">
                <a16:creationId xmlns:a16="http://schemas.microsoft.com/office/drawing/2014/main" id="{3D53E540-806E-7FB8-4308-B338424C2480}"/>
              </a:ext>
            </a:extLst>
          </p:cNvPr>
          <p:cNvSpPr/>
          <p:nvPr/>
        </p:nvSpPr>
        <p:spPr>
          <a:xfrm>
            <a:off x="8080649" y="1811464"/>
            <a:ext cx="1029484" cy="219065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1C1FDF1F-FD91-713B-9887-629B6DF9A827}"/>
              </a:ext>
            </a:extLst>
          </p:cNvPr>
          <p:cNvSpPr txBox="1"/>
          <p:nvPr/>
        </p:nvSpPr>
        <p:spPr>
          <a:xfrm>
            <a:off x="637147" y="3228136"/>
            <a:ext cx="2325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/>
              <a:t>To check the face match with the ID card</a:t>
            </a:r>
            <a:endParaRPr lang="zh-HK" altLang="en-US" sz="1600" dirty="0"/>
          </a:p>
        </p:txBody>
      </p:sp>
      <p:sp>
        <p:nvSpPr>
          <p:cNvPr id="20" name="矩形: 圓角 7">
            <a:extLst>
              <a:ext uri="{FF2B5EF4-FFF2-40B4-BE49-F238E27FC236}">
                <a16:creationId xmlns:a16="http://schemas.microsoft.com/office/drawing/2014/main" id="{29F3DBF7-469F-C168-61C9-EBC40BC4F74F}"/>
              </a:ext>
            </a:extLst>
          </p:cNvPr>
          <p:cNvSpPr/>
          <p:nvPr/>
        </p:nvSpPr>
        <p:spPr>
          <a:xfrm>
            <a:off x="585440" y="4623390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21" name="直線單箭頭接點 9">
            <a:extLst>
              <a:ext uri="{FF2B5EF4-FFF2-40B4-BE49-F238E27FC236}">
                <a16:creationId xmlns:a16="http://schemas.microsoft.com/office/drawing/2014/main" id="{9BABE6D7-3C27-097F-4561-22F35C8EF7A2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3013944" y="1896207"/>
            <a:ext cx="8035056" cy="3225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7">
            <a:extLst>
              <a:ext uri="{FF2B5EF4-FFF2-40B4-BE49-F238E27FC236}">
                <a16:creationId xmlns:a16="http://schemas.microsoft.com/office/drawing/2014/main" id="{BA6E454E-0506-3484-6955-B797989445A1}"/>
              </a:ext>
            </a:extLst>
          </p:cNvPr>
          <p:cNvSpPr/>
          <p:nvPr/>
        </p:nvSpPr>
        <p:spPr>
          <a:xfrm>
            <a:off x="11049000" y="1761884"/>
            <a:ext cx="975783" cy="268646"/>
          </a:xfrm>
          <a:prstGeom prst="roundRect">
            <a:avLst>
              <a:gd name="adj" fmla="val 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3969BBD3-26F2-E15E-722B-A52B6ED36041}"/>
              </a:ext>
            </a:extLst>
          </p:cNvPr>
          <p:cNvSpPr txBox="1"/>
          <p:nvPr/>
        </p:nvSpPr>
        <p:spPr>
          <a:xfrm>
            <a:off x="663001" y="4659890"/>
            <a:ext cx="2325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/>
              <a:t>It will display the login time after passed the face check.</a:t>
            </a:r>
            <a:endParaRPr lang="zh-HK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15115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BB8DB4-20CB-1C8F-8BB1-31ED69F5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THE MAIN PAGE 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2845E3-79F8-400B-8441-584EEDA37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5445" y="1270000"/>
            <a:ext cx="6699045" cy="3806825"/>
          </a:xfr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0984BE80-D94D-640C-29B1-332864AB4AC0}"/>
              </a:ext>
            </a:extLst>
          </p:cNvPr>
          <p:cNvSpPr/>
          <p:nvPr/>
        </p:nvSpPr>
        <p:spPr>
          <a:xfrm>
            <a:off x="1011010" y="1596637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CFACAA59-D606-98B1-9B6C-E99A9966DBC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439514" y="2094802"/>
            <a:ext cx="4342411" cy="49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3A01607-A1C8-4471-5CA9-DF1E0373BDF2}"/>
              </a:ext>
            </a:extLst>
          </p:cNvPr>
          <p:cNvSpPr/>
          <p:nvPr/>
        </p:nvSpPr>
        <p:spPr>
          <a:xfrm>
            <a:off x="7781925" y="2092635"/>
            <a:ext cx="1492077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FA1F20FF-5B61-7AA8-FA2F-D8D78990EF91}"/>
              </a:ext>
            </a:extLst>
          </p:cNvPr>
          <p:cNvSpPr txBox="1"/>
          <p:nvPr/>
        </p:nvSpPr>
        <p:spPr>
          <a:xfrm>
            <a:off x="1179942" y="1636693"/>
            <a:ext cx="2105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400" dirty="0"/>
              <a:t>Zone Lighting and FCU control. The PAU can be able to closed by administrator account</a:t>
            </a:r>
            <a:endParaRPr lang="zh-HK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801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0576B-6C7F-9BDC-8CB2-8D1F33F7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ADMINSTATOR ADD USER PAGE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05538C8-CC09-D136-F1B1-DA02414418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5880" y="1963595"/>
            <a:ext cx="6781362" cy="4188350"/>
          </a:xfrm>
        </p:spPr>
      </p:pic>
      <p:sp>
        <p:nvSpPr>
          <p:cNvPr id="3" name="矩形: 圓角 7">
            <a:extLst>
              <a:ext uri="{FF2B5EF4-FFF2-40B4-BE49-F238E27FC236}">
                <a16:creationId xmlns:a16="http://schemas.microsoft.com/office/drawing/2014/main" id="{7BFE88B0-3B29-0D7A-F5DB-340CB1356D77}"/>
              </a:ext>
            </a:extLst>
          </p:cNvPr>
          <p:cNvSpPr/>
          <p:nvPr/>
        </p:nvSpPr>
        <p:spPr>
          <a:xfrm>
            <a:off x="1011010" y="1787609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4" name="直線單箭頭接點 9">
            <a:extLst>
              <a:ext uri="{FF2B5EF4-FFF2-40B4-BE49-F238E27FC236}">
                <a16:creationId xmlns:a16="http://schemas.microsoft.com/office/drawing/2014/main" id="{E4CC4392-D47F-B5C3-09C2-D8A81E44B06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3376873" y="2285240"/>
            <a:ext cx="1753927" cy="661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21D1B3-5280-9D0F-0860-B3A0BC048394}"/>
              </a:ext>
            </a:extLst>
          </p:cNvPr>
          <p:cNvSpPr txBox="1"/>
          <p:nvPr/>
        </p:nvSpPr>
        <p:spPr>
          <a:xfrm>
            <a:off x="1114425" y="1963595"/>
            <a:ext cx="2325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To add user for a new staff</a:t>
            </a:r>
            <a:endParaRPr lang="zh-HK" altLang="en-US" dirty="0"/>
          </a:p>
        </p:txBody>
      </p:sp>
      <p:sp>
        <p:nvSpPr>
          <p:cNvPr id="9" name="矩形: 圓角 7">
            <a:extLst>
              <a:ext uri="{FF2B5EF4-FFF2-40B4-BE49-F238E27FC236}">
                <a16:creationId xmlns:a16="http://schemas.microsoft.com/office/drawing/2014/main" id="{E0BD1316-33D1-C550-E35A-98B6B2DDE571}"/>
              </a:ext>
            </a:extLst>
          </p:cNvPr>
          <p:cNvSpPr/>
          <p:nvPr/>
        </p:nvSpPr>
        <p:spPr>
          <a:xfrm>
            <a:off x="1011010" y="3376828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37E5C5F-6A99-86E0-9523-61876ECAA367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 flipV="1">
            <a:off x="3439514" y="3387569"/>
            <a:ext cx="1743054" cy="487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9">
            <a:extLst>
              <a:ext uri="{FF2B5EF4-FFF2-40B4-BE49-F238E27FC236}">
                <a16:creationId xmlns:a16="http://schemas.microsoft.com/office/drawing/2014/main" id="{026EC8F3-B6D3-2C2D-6C9F-45B76FA894D4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 flipV="1">
            <a:off x="3439514" y="3396487"/>
            <a:ext cx="2861274" cy="4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9">
            <a:extLst>
              <a:ext uri="{FF2B5EF4-FFF2-40B4-BE49-F238E27FC236}">
                <a16:creationId xmlns:a16="http://schemas.microsoft.com/office/drawing/2014/main" id="{27EB9A51-8B76-B91C-23EA-C08B9182D982}"/>
              </a:ext>
            </a:extLst>
          </p:cNvPr>
          <p:cNvCxnSpPr>
            <a:cxnSpLocks/>
            <a:stCxn id="9" idx="3"/>
            <a:endCxn id="43" idx="1"/>
          </p:cNvCxnSpPr>
          <p:nvPr/>
        </p:nvCxnSpPr>
        <p:spPr>
          <a:xfrm flipV="1">
            <a:off x="3439514" y="3396487"/>
            <a:ext cx="4288137" cy="47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9">
            <a:extLst>
              <a:ext uri="{FF2B5EF4-FFF2-40B4-BE49-F238E27FC236}">
                <a16:creationId xmlns:a16="http://schemas.microsoft.com/office/drawing/2014/main" id="{54BD0894-3E06-1368-0F96-2F961E4A1AED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3387807" y="3387569"/>
            <a:ext cx="6562643" cy="2108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7">
            <a:extLst>
              <a:ext uri="{FF2B5EF4-FFF2-40B4-BE49-F238E27FC236}">
                <a16:creationId xmlns:a16="http://schemas.microsoft.com/office/drawing/2014/main" id="{53E35008-6A86-91CD-0A8D-5720DDE98910}"/>
              </a:ext>
            </a:extLst>
          </p:cNvPr>
          <p:cNvSpPr/>
          <p:nvPr/>
        </p:nvSpPr>
        <p:spPr>
          <a:xfrm>
            <a:off x="959303" y="4929547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75EA84-2651-4B43-DCFD-05EF9A14ADEA}"/>
              </a:ext>
            </a:extLst>
          </p:cNvPr>
          <p:cNvSpPr txBox="1"/>
          <p:nvPr/>
        </p:nvSpPr>
        <p:spPr>
          <a:xfrm>
            <a:off x="1109434" y="3430189"/>
            <a:ext cx="2325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The user ID , Name and Password will display there</a:t>
            </a:r>
            <a:endParaRPr lang="zh-HK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AD8576-CCA8-986E-3BEA-8B56CCA9369C}"/>
              </a:ext>
            </a:extLst>
          </p:cNvPr>
          <p:cNvSpPr txBox="1"/>
          <p:nvPr/>
        </p:nvSpPr>
        <p:spPr>
          <a:xfrm>
            <a:off x="1011010" y="4966047"/>
            <a:ext cx="2567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The delete button to remove a staff when the staff is resigned</a:t>
            </a:r>
            <a:endParaRPr lang="zh-HK" altLang="en-US" dirty="0"/>
          </a:p>
        </p:txBody>
      </p:sp>
      <p:sp>
        <p:nvSpPr>
          <p:cNvPr id="35" name="矩形: 圓角 7">
            <a:extLst>
              <a:ext uri="{FF2B5EF4-FFF2-40B4-BE49-F238E27FC236}">
                <a16:creationId xmlns:a16="http://schemas.microsoft.com/office/drawing/2014/main" id="{4111CBDA-917C-F40D-890B-62C4C2EFB7D8}"/>
              </a:ext>
            </a:extLst>
          </p:cNvPr>
          <p:cNvSpPr/>
          <p:nvPr/>
        </p:nvSpPr>
        <p:spPr>
          <a:xfrm>
            <a:off x="5130800" y="2857500"/>
            <a:ext cx="431799" cy="178594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41" name="矩形: 圓角 7">
            <a:extLst>
              <a:ext uri="{FF2B5EF4-FFF2-40B4-BE49-F238E27FC236}">
                <a16:creationId xmlns:a16="http://schemas.microsoft.com/office/drawing/2014/main" id="{9FC7D221-48FD-2750-E1D0-2662778FE759}"/>
              </a:ext>
            </a:extLst>
          </p:cNvPr>
          <p:cNvSpPr/>
          <p:nvPr/>
        </p:nvSpPr>
        <p:spPr>
          <a:xfrm>
            <a:off x="9950450" y="3346137"/>
            <a:ext cx="307975" cy="82864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42" name="矩形: 圓角 7">
            <a:extLst>
              <a:ext uri="{FF2B5EF4-FFF2-40B4-BE49-F238E27FC236}">
                <a16:creationId xmlns:a16="http://schemas.microsoft.com/office/drawing/2014/main" id="{80F2C75A-211B-A615-8749-2418DACEFD6F}"/>
              </a:ext>
            </a:extLst>
          </p:cNvPr>
          <p:cNvSpPr/>
          <p:nvPr/>
        </p:nvSpPr>
        <p:spPr>
          <a:xfrm>
            <a:off x="6300788" y="3334912"/>
            <a:ext cx="228600" cy="12315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43" name="矩形: 圓角 7">
            <a:extLst>
              <a:ext uri="{FF2B5EF4-FFF2-40B4-BE49-F238E27FC236}">
                <a16:creationId xmlns:a16="http://schemas.microsoft.com/office/drawing/2014/main" id="{4FAD05A5-D6B9-4B69-ADB0-51CC91C898E2}"/>
              </a:ext>
            </a:extLst>
          </p:cNvPr>
          <p:cNvSpPr/>
          <p:nvPr/>
        </p:nvSpPr>
        <p:spPr>
          <a:xfrm>
            <a:off x="7727651" y="3334911"/>
            <a:ext cx="406699" cy="12315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50" name="矩形: 圓角 7">
            <a:extLst>
              <a:ext uri="{FF2B5EF4-FFF2-40B4-BE49-F238E27FC236}">
                <a16:creationId xmlns:a16="http://schemas.microsoft.com/office/drawing/2014/main" id="{EBDFE4FC-CE5E-D49F-6622-5E1F5E7A198B}"/>
              </a:ext>
            </a:extLst>
          </p:cNvPr>
          <p:cNvSpPr/>
          <p:nvPr/>
        </p:nvSpPr>
        <p:spPr>
          <a:xfrm>
            <a:off x="5182568" y="3325994"/>
            <a:ext cx="118095" cy="12315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72847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05509A-0DB0-9FE4-1307-F01D936E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09" y="250785"/>
            <a:ext cx="8596668" cy="1320800"/>
          </a:xfrm>
        </p:spPr>
        <p:txBody>
          <a:bodyPr/>
          <a:lstStyle/>
          <a:p>
            <a:r>
              <a:rPr lang="en-US" altLang="zh-HK" dirty="0"/>
              <a:t>ADMINSTATION ATTENDANCE RECORD PAGE</a:t>
            </a:r>
            <a:endParaRPr lang="zh-HK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D0905B5-2FDD-92F2-56FB-72012281C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2750" y="1259999"/>
            <a:ext cx="6988602" cy="3967031"/>
          </a:xfrm>
        </p:spPr>
      </p:pic>
      <p:sp>
        <p:nvSpPr>
          <p:cNvPr id="3" name="矩形: 圓角 7">
            <a:extLst>
              <a:ext uri="{FF2B5EF4-FFF2-40B4-BE49-F238E27FC236}">
                <a16:creationId xmlns:a16="http://schemas.microsoft.com/office/drawing/2014/main" id="{9983273B-0B94-0B82-F1C5-00254E7FB08F}"/>
              </a:ext>
            </a:extLst>
          </p:cNvPr>
          <p:cNvSpPr/>
          <p:nvPr/>
        </p:nvSpPr>
        <p:spPr>
          <a:xfrm>
            <a:off x="982435" y="2045638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4" name="直線單箭頭接點 9">
            <a:extLst>
              <a:ext uri="{FF2B5EF4-FFF2-40B4-BE49-F238E27FC236}">
                <a16:creationId xmlns:a16="http://schemas.microsoft.com/office/drawing/2014/main" id="{2C5D4853-EE3E-DB0E-A7FE-B9DDC50D852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410939" y="2543741"/>
            <a:ext cx="2875561" cy="31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3F550C-67AF-9F13-BE34-DB31B4279437}"/>
              </a:ext>
            </a:extLst>
          </p:cNvPr>
          <p:cNvSpPr txBox="1"/>
          <p:nvPr/>
        </p:nvSpPr>
        <p:spPr>
          <a:xfrm>
            <a:off x="1085850" y="2094915"/>
            <a:ext cx="2325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/>
              <a:t>The detailed time for  staff will show there when clock on and out</a:t>
            </a:r>
            <a:endParaRPr lang="zh-HK" altLang="en-US" sz="1600" dirty="0"/>
          </a:p>
        </p:txBody>
      </p:sp>
      <p:sp>
        <p:nvSpPr>
          <p:cNvPr id="9" name="矩形: 圓角 7">
            <a:extLst>
              <a:ext uri="{FF2B5EF4-FFF2-40B4-BE49-F238E27FC236}">
                <a16:creationId xmlns:a16="http://schemas.microsoft.com/office/drawing/2014/main" id="{EF90E594-BBC4-A46D-39BB-CB537529FFDF}"/>
              </a:ext>
            </a:extLst>
          </p:cNvPr>
          <p:cNvSpPr/>
          <p:nvPr/>
        </p:nvSpPr>
        <p:spPr>
          <a:xfrm>
            <a:off x="982435" y="3339840"/>
            <a:ext cx="2428504" cy="99633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A988E75-480D-0F09-A655-18EB868C78A1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3410939" y="2863429"/>
            <a:ext cx="4844567" cy="97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FBA6BB-A87C-2006-2B20-D983EF67F205}"/>
              </a:ext>
            </a:extLst>
          </p:cNvPr>
          <p:cNvSpPr txBox="1"/>
          <p:nvPr/>
        </p:nvSpPr>
        <p:spPr>
          <a:xfrm>
            <a:off x="1034143" y="3429000"/>
            <a:ext cx="2325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600" dirty="0"/>
              <a:t>It will label the time is early departure , normal or late</a:t>
            </a:r>
            <a:endParaRPr lang="zh-HK" altLang="en-US" sz="16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9CD17AE-E94F-9F3C-DFCE-C349326A8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045856"/>
              </p:ext>
            </p:extLst>
          </p:nvPr>
        </p:nvGraphicFramePr>
        <p:xfrm>
          <a:off x="5846084" y="5509935"/>
          <a:ext cx="536892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641">
                  <a:extLst>
                    <a:ext uri="{9D8B030D-6E8A-4147-A177-3AD203B41FA5}">
                      <a16:colId xmlns:a16="http://schemas.microsoft.com/office/drawing/2014/main" val="3777342434"/>
                    </a:ext>
                  </a:extLst>
                </a:gridCol>
                <a:gridCol w="1789641">
                  <a:extLst>
                    <a:ext uri="{9D8B030D-6E8A-4147-A177-3AD203B41FA5}">
                      <a16:colId xmlns:a16="http://schemas.microsoft.com/office/drawing/2014/main" val="3318477093"/>
                    </a:ext>
                  </a:extLst>
                </a:gridCol>
                <a:gridCol w="1789641">
                  <a:extLst>
                    <a:ext uri="{9D8B030D-6E8A-4147-A177-3AD203B41FA5}">
                      <a16:colId xmlns:a16="http://schemas.microsoft.com/office/drawing/2014/main" val="3118542038"/>
                    </a:ext>
                  </a:extLst>
                </a:gridCol>
              </a:tblGrid>
              <a:tr h="285688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Name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Starting Time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Ending Time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469998"/>
                  </a:ext>
                </a:extLst>
              </a:tr>
              <a:tr h="285688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Lunch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12:30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13:30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607456"/>
                  </a:ext>
                </a:extLst>
              </a:tr>
              <a:tr h="285688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Working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9:00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18:00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812670"/>
                  </a:ext>
                </a:extLst>
              </a:tr>
            </a:tbl>
          </a:graphicData>
        </a:graphic>
      </p:graphicFrame>
      <p:sp>
        <p:nvSpPr>
          <p:cNvPr id="24" name="矩形: 圓角 7">
            <a:extLst>
              <a:ext uri="{FF2B5EF4-FFF2-40B4-BE49-F238E27FC236}">
                <a16:creationId xmlns:a16="http://schemas.microsoft.com/office/drawing/2014/main" id="{01C1DCBE-E930-0042-6D60-7238E2C6EF52}"/>
              </a:ext>
            </a:extLst>
          </p:cNvPr>
          <p:cNvSpPr/>
          <p:nvPr/>
        </p:nvSpPr>
        <p:spPr>
          <a:xfrm>
            <a:off x="6286500" y="2767688"/>
            <a:ext cx="668730" cy="19148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  <p:sp>
        <p:nvSpPr>
          <p:cNvPr id="27" name="矩形: 圓角 7">
            <a:extLst>
              <a:ext uri="{FF2B5EF4-FFF2-40B4-BE49-F238E27FC236}">
                <a16:creationId xmlns:a16="http://schemas.microsoft.com/office/drawing/2014/main" id="{2A436CD9-C288-8832-7A41-4E60B9BC0126}"/>
              </a:ext>
            </a:extLst>
          </p:cNvPr>
          <p:cNvSpPr/>
          <p:nvPr/>
        </p:nvSpPr>
        <p:spPr>
          <a:xfrm>
            <a:off x="8255506" y="2767688"/>
            <a:ext cx="503070" cy="191481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2842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911873-B5DB-8FA5-341E-5ACDA1DC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6392"/>
            <a:ext cx="3249773" cy="722880"/>
          </a:xfrm>
        </p:spPr>
        <p:txBody>
          <a:bodyPr/>
          <a:lstStyle/>
          <a:p>
            <a:r>
              <a:rPr lang="en-US" altLang="zh-HK" dirty="0"/>
              <a:t>BACKGROUND</a:t>
            </a:r>
            <a:endParaRPr lang="zh-HK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A32C5605-9BE1-72AF-6108-375F613D47E4}"/>
              </a:ext>
            </a:extLst>
          </p:cNvPr>
          <p:cNvSpPr/>
          <p:nvPr/>
        </p:nvSpPr>
        <p:spPr>
          <a:xfrm>
            <a:off x="677334" y="1588169"/>
            <a:ext cx="2340482" cy="119353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16C5932-CA54-861E-3EA2-27BE2061390E}"/>
              </a:ext>
            </a:extLst>
          </p:cNvPr>
          <p:cNvSpPr txBox="1">
            <a:spLocks/>
          </p:cNvSpPr>
          <p:nvPr/>
        </p:nvSpPr>
        <p:spPr>
          <a:xfrm>
            <a:off x="685830" y="6639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dirty="0"/>
              <a:t>BACKGROUND</a:t>
            </a:r>
            <a:endParaRPr lang="zh-HK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77FB7E-7CEB-C1E8-1AC4-57399257FF58}"/>
              </a:ext>
            </a:extLst>
          </p:cNvPr>
          <p:cNvGrpSpPr/>
          <p:nvPr/>
        </p:nvGrpSpPr>
        <p:grpSpPr>
          <a:xfrm>
            <a:off x="655764" y="1023674"/>
            <a:ext cx="11536236" cy="5834326"/>
            <a:chOff x="655764" y="703634"/>
            <a:chExt cx="9051882" cy="3557258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0A7997A4-E67D-91B7-B816-8394AE2B9180}"/>
                </a:ext>
              </a:extLst>
            </p:cNvPr>
            <p:cNvSpPr txBox="1"/>
            <p:nvPr/>
          </p:nvSpPr>
          <p:spPr>
            <a:xfrm>
              <a:off x="655764" y="1132334"/>
              <a:ext cx="7891242" cy="135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AutoNum type="circleNumWdWhitePlain"/>
              </a:pPr>
              <a:r>
                <a:rPr lang="en-US" altLang="zh-HK" sz="2000" dirty="0"/>
                <a:t>The Co-working Spaces for our office</a:t>
              </a:r>
            </a:p>
            <a:p>
              <a:pPr marL="342900" indent="-342900">
                <a:buFont typeface="Wingdings" panose="05000000000000000000" pitchFamily="2" charset="2"/>
                <a:buAutoNum type="circleNumWdWhitePlain"/>
              </a:pPr>
              <a:endParaRPr lang="en-US" altLang="zh-HK" sz="2000" dirty="0"/>
            </a:p>
            <a:p>
              <a:pPr marL="342900" indent="-342900">
                <a:buFont typeface="Wingdings" panose="05000000000000000000" pitchFamily="2" charset="2"/>
                <a:buAutoNum type="circleNumWdWhitePlain"/>
              </a:pPr>
              <a:r>
                <a:rPr lang="en-US" altLang="zh-HK" sz="2000" dirty="0"/>
                <a:t>No staff identity card for attendance record</a:t>
              </a:r>
            </a:p>
            <a:p>
              <a:pPr marL="342900" indent="-342900">
                <a:buFont typeface="Wingdings" panose="05000000000000000000" pitchFamily="2" charset="2"/>
                <a:buAutoNum type="circleNumWdWhitePlain"/>
              </a:pPr>
              <a:endParaRPr lang="en-US" altLang="zh-HK" sz="2000" dirty="0"/>
            </a:p>
            <a:p>
              <a:pPr marL="342900" indent="-342900">
                <a:buFont typeface="Wingdings" panose="05000000000000000000" pitchFamily="2" charset="2"/>
                <a:buAutoNum type="circleNumWdWhitePlain"/>
              </a:pPr>
              <a:r>
                <a:rPr lang="en-US" altLang="zh-HK" sz="2000" dirty="0"/>
                <a:t>Employees need to call BMS operator to adjust the brightness and speed of office Lighting, PAU and FCU</a:t>
              </a:r>
            </a:p>
            <a:p>
              <a:pPr algn="ctr"/>
              <a:endParaRPr lang="zh-HK" altLang="en-US" dirty="0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ACC66653-49D2-C559-A73D-12E81738E760}"/>
                </a:ext>
              </a:extLst>
            </p:cNvPr>
            <p:cNvSpPr txBox="1"/>
            <p:nvPr/>
          </p:nvSpPr>
          <p:spPr>
            <a:xfrm>
              <a:off x="655764" y="703634"/>
              <a:ext cx="9051882" cy="356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2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The Reasons for Establishment of the Project:</a:t>
              </a:r>
              <a:endParaRPr lang="zh-HK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文字方塊 31">
              <a:extLst>
                <a:ext uri="{FF2B5EF4-FFF2-40B4-BE49-F238E27FC236}">
                  <a16:creationId xmlns:a16="http://schemas.microsoft.com/office/drawing/2014/main" id="{B5250373-FD46-91B2-FEB0-7DEDABAE34EB}"/>
                </a:ext>
              </a:extLst>
            </p:cNvPr>
            <p:cNvSpPr txBox="1"/>
            <p:nvPr/>
          </p:nvSpPr>
          <p:spPr>
            <a:xfrm>
              <a:off x="655764" y="2435474"/>
              <a:ext cx="9051882" cy="356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HK" sz="32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The Problem may Caused:</a:t>
              </a:r>
              <a:endParaRPr lang="zh-HK" alt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文字方塊 4">
              <a:extLst>
                <a:ext uri="{FF2B5EF4-FFF2-40B4-BE49-F238E27FC236}">
                  <a16:creationId xmlns:a16="http://schemas.microsoft.com/office/drawing/2014/main" id="{72C1C396-3052-B1FD-C92A-55C2CC60F013}"/>
                </a:ext>
              </a:extLst>
            </p:cNvPr>
            <p:cNvSpPr txBox="1"/>
            <p:nvPr/>
          </p:nvSpPr>
          <p:spPr>
            <a:xfrm>
              <a:off x="655764" y="2853479"/>
              <a:ext cx="7891242" cy="1407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circleNumWdWhitePlain"/>
              </a:pPr>
              <a:r>
                <a:rPr lang="en-US" altLang="zh-HK" sz="1800" dirty="0"/>
                <a:t>Caused Low efficiency and waste time for working when staff call the operator</a:t>
              </a:r>
            </a:p>
            <a:p>
              <a:pPr marL="342900" indent="-342900">
                <a:buFont typeface="+mj-lt"/>
                <a:buAutoNum type="circleNumWdWhitePlain"/>
              </a:pPr>
              <a:endParaRPr lang="en-US" altLang="zh-HK" dirty="0"/>
            </a:p>
            <a:p>
              <a:pPr marL="342900" indent="-342900">
                <a:buFont typeface="+mj-lt"/>
                <a:buAutoNum type="circleNumWdWhitePlain"/>
              </a:pPr>
              <a:r>
                <a:rPr lang="en-US" altLang="zh-HK" dirty="0"/>
                <a:t>Obstructing and Interfering BMS Operator working </a:t>
              </a:r>
            </a:p>
            <a:p>
              <a:pPr marL="342900" indent="-342900">
                <a:buFont typeface="+mj-lt"/>
                <a:buAutoNum type="circleNumWdWhitePlain"/>
              </a:pPr>
              <a:endParaRPr lang="en-US" altLang="zh-HK" dirty="0"/>
            </a:p>
            <a:p>
              <a:pPr marL="342900" indent="-342900">
                <a:buFont typeface="+mj-lt"/>
                <a:buAutoNum type="circleNumWdWhitePlain"/>
              </a:pPr>
              <a:r>
                <a:rPr lang="en-US" altLang="zh-HK" sz="1800" dirty="0"/>
                <a:t>Manager or Administrator of the company difficult to know the detailed time when the staff leave and back</a:t>
              </a:r>
              <a:endParaRPr lang="zh-HK" altLang="en-US" dirty="0"/>
            </a:p>
            <a:p>
              <a:pPr marL="342900" indent="-342900">
                <a:buFont typeface="+mj-lt"/>
                <a:buAutoNum type="circleNumWdWhitePlain"/>
              </a:pPr>
              <a:endParaRPr lang="zh-HK" altLang="en-US" dirty="0"/>
            </a:p>
            <a:p>
              <a:pPr marL="342900" indent="-342900" algn="ctr">
                <a:buFont typeface="+mj-lt"/>
                <a:buAutoNum type="circleNumWdWhitePlain"/>
              </a:pPr>
              <a:endParaRPr lang="zh-HK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688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C9BFE-0D45-094B-5E85-FEF2D228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PAU Turn high from low(CO</a:t>
            </a:r>
            <a:r>
              <a:rPr lang="en-US" altLang="zh-HK" sz="2800" dirty="0"/>
              <a:t>2</a:t>
            </a:r>
            <a:r>
              <a:rPr lang="en-US" altLang="zh-HK" dirty="0"/>
              <a:t>)</a:t>
            </a:r>
            <a:endParaRPr lang="zh-HK" altLang="en-US" dirty="0"/>
          </a:p>
        </p:txBody>
      </p:sp>
      <p:pic>
        <p:nvPicPr>
          <p:cNvPr id="4" name="WhatsApp Video 2024-04-30 at 10.38.40">
            <a:hlinkClick r:id="" action="ppaction://media"/>
            <a:extLst>
              <a:ext uri="{FF2B5EF4-FFF2-40B4-BE49-F238E27FC236}">
                <a16:creationId xmlns:a16="http://schemas.microsoft.com/office/drawing/2014/main" id="{12ED2F0C-DDB6-1D5E-A15A-5177EEC9AF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4700" y="2016209"/>
            <a:ext cx="6858000" cy="3881437"/>
          </a:xfrm>
        </p:spPr>
      </p:pic>
    </p:spTree>
    <p:extLst>
      <p:ext uri="{BB962C8B-B14F-4D97-AF65-F5344CB8AC3E}">
        <p14:creationId xmlns:p14="http://schemas.microsoft.com/office/powerpoint/2010/main" val="298612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55CF0-32D0-FB39-3AEF-ED3973B9D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PAU</a:t>
            </a:r>
            <a:r>
              <a:rPr lang="zh-TW" altLang="en-US" dirty="0"/>
              <a:t> </a:t>
            </a:r>
            <a:r>
              <a:rPr lang="en-US" altLang="zh-TW" dirty="0"/>
              <a:t>Turn</a:t>
            </a:r>
            <a:r>
              <a:rPr lang="zh-TW" altLang="en-US" dirty="0"/>
              <a:t> </a:t>
            </a:r>
            <a:r>
              <a:rPr lang="en-US" altLang="zh-TW" dirty="0"/>
              <a:t>low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high(CO</a:t>
            </a:r>
            <a:r>
              <a:rPr lang="en-US" altLang="zh-TW" sz="2800" dirty="0"/>
              <a:t>2</a:t>
            </a:r>
            <a:r>
              <a:rPr lang="en-US" altLang="zh-TW" dirty="0"/>
              <a:t>)</a:t>
            </a:r>
            <a:endParaRPr lang="zh-HK" altLang="en-US" dirty="0"/>
          </a:p>
        </p:txBody>
      </p:sp>
      <p:pic>
        <p:nvPicPr>
          <p:cNvPr id="4" name="WhatsApp Video 2024-04-30 at 10.38.24">
            <a:hlinkClick r:id="" action="ppaction://media"/>
            <a:extLst>
              <a:ext uri="{FF2B5EF4-FFF2-40B4-BE49-F238E27FC236}">
                <a16:creationId xmlns:a16="http://schemas.microsoft.com/office/drawing/2014/main" id="{BF0C9103-9D64-01EB-2E1C-5C2D3B19EE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6574" y="2071210"/>
            <a:ext cx="6858000" cy="3881437"/>
          </a:xfrm>
        </p:spPr>
      </p:pic>
    </p:spTree>
    <p:extLst>
      <p:ext uri="{BB962C8B-B14F-4D97-AF65-F5344CB8AC3E}">
        <p14:creationId xmlns:p14="http://schemas.microsoft.com/office/powerpoint/2010/main" val="330968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1317A-C1B6-C142-DA14-B809AEF7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PAU Turn high from low(Temperature)</a:t>
            </a:r>
            <a:endParaRPr lang="zh-HK" altLang="en-US" dirty="0"/>
          </a:p>
        </p:txBody>
      </p:sp>
      <p:pic>
        <p:nvPicPr>
          <p:cNvPr id="4" name="WhatsApp Video 2024-04-30 at 10.38.24 (1)">
            <a:hlinkClick r:id="" action="ppaction://media"/>
            <a:extLst>
              <a:ext uri="{FF2B5EF4-FFF2-40B4-BE49-F238E27FC236}">
                <a16:creationId xmlns:a16="http://schemas.microsoft.com/office/drawing/2014/main" id="{A3A6ECB7-9954-1922-CCC6-5AEDD28D0E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7813" y="2160588"/>
            <a:ext cx="6858000" cy="3881437"/>
          </a:xfrm>
        </p:spPr>
      </p:pic>
    </p:spTree>
    <p:extLst>
      <p:ext uri="{BB962C8B-B14F-4D97-AF65-F5344CB8AC3E}">
        <p14:creationId xmlns:p14="http://schemas.microsoft.com/office/powerpoint/2010/main" val="281853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392D3C-7D7E-47EF-6ACB-46F5FAC4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PAU</a:t>
            </a:r>
            <a:r>
              <a:rPr lang="zh-TW" altLang="en-US" dirty="0"/>
              <a:t> </a:t>
            </a:r>
            <a:r>
              <a:rPr lang="en-US" altLang="zh-TW" dirty="0"/>
              <a:t>Turn</a:t>
            </a:r>
            <a:r>
              <a:rPr lang="zh-TW" altLang="en-US" dirty="0"/>
              <a:t> </a:t>
            </a:r>
            <a:r>
              <a:rPr lang="en-US" altLang="zh-TW" dirty="0"/>
              <a:t>low</a:t>
            </a:r>
            <a:r>
              <a:rPr lang="zh-TW" altLang="en-US" dirty="0"/>
              <a:t> </a:t>
            </a:r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high(Temperature)</a:t>
            </a:r>
            <a:endParaRPr lang="zh-HK" altLang="en-US" dirty="0"/>
          </a:p>
        </p:txBody>
      </p:sp>
      <p:pic>
        <p:nvPicPr>
          <p:cNvPr id="4" name="WhatsApp Video 2024-04-30 at 10.38.31">
            <a:hlinkClick r:id="" action="ppaction://media"/>
            <a:extLst>
              <a:ext uri="{FF2B5EF4-FFF2-40B4-BE49-F238E27FC236}">
                <a16:creationId xmlns:a16="http://schemas.microsoft.com/office/drawing/2014/main" id="{1E78BA04-9FD0-16AC-FDA6-D305A168F0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0947" y="2036834"/>
            <a:ext cx="6858000" cy="3881437"/>
          </a:xfrm>
        </p:spPr>
      </p:pic>
    </p:spTree>
    <p:extLst>
      <p:ext uri="{BB962C8B-B14F-4D97-AF65-F5344CB8AC3E}">
        <p14:creationId xmlns:p14="http://schemas.microsoft.com/office/powerpoint/2010/main" val="187412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65D675-23F9-65C1-B251-1011E887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/>
              <a:t>FUTURE DEVELOPMENT/IMPROVEMENT</a:t>
            </a:r>
            <a:endParaRPr lang="zh-HK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FCEA4C-D84F-068B-FB07-B41ADE9B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8967"/>
            <a:ext cx="8596668" cy="362193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HK" sz="2400" dirty="0"/>
              <a:t>Set up a timer function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HK" sz="2400" dirty="0"/>
              <a:t>Design a mobile app application and connect it to the server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HK" sz="2400" dirty="0"/>
              <a:t>Implement an insurance system for the Raspberry Pi to reduce the implication when Raspberry Pi failure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HK" sz="2400" dirty="0"/>
              <a:t>Enhance the website to include features by incorporating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HK" sz="2400" dirty="0"/>
              <a:t>To enhance the convenience for the check page </a:t>
            </a:r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011520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7524D-338F-F0A7-12C1-85D29CA9E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0396" y="2308614"/>
            <a:ext cx="3753081" cy="2340077"/>
          </a:xfrm>
        </p:spPr>
        <p:txBody>
          <a:bodyPr>
            <a:normAutofit/>
          </a:bodyPr>
          <a:lstStyle/>
          <a:p>
            <a:r>
              <a:rPr lang="en-US" altLang="zh-HK" sz="13800" dirty="0">
                <a:solidFill>
                  <a:schemeClr val="tx1"/>
                </a:solidFill>
              </a:rPr>
              <a:t>Q&amp;A</a:t>
            </a:r>
            <a:endParaRPr lang="zh-HK" altLang="en-US" sz="13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397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14">
            <a:extLst>
              <a:ext uri="{FF2B5EF4-FFF2-40B4-BE49-F238E27FC236}">
                <a16:creationId xmlns:a16="http://schemas.microsoft.com/office/drawing/2014/main" id="{A2EBF2DE-46C8-CB28-E10D-2F466E37117A}"/>
              </a:ext>
            </a:extLst>
          </p:cNvPr>
          <p:cNvGrpSpPr/>
          <p:nvPr/>
        </p:nvGrpSpPr>
        <p:grpSpPr>
          <a:xfrm>
            <a:off x="4089875" y="288075"/>
            <a:ext cx="4381786" cy="6281850"/>
            <a:chOff x="4023360" y="-67355"/>
            <a:chExt cx="4302272" cy="6281850"/>
          </a:xfrm>
        </p:grpSpPr>
        <p:grpSp>
          <p:nvGrpSpPr>
            <p:cNvPr id="5" name="群組 254">
              <a:extLst>
                <a:ext uri="{FF2B5EF4-FFF2-40B4-BE49-F238E27FC236}">
                  <a16:creationId xmlns:a16="http://schemas.microsoft.com/office/drawing/2014/main" id="{7A0BC5F7-4468-CE8D-14F7-2D6A85C931EB}"/>
                </a:ext>
              </a:extLst>
            </p:cNvPr>
            <p:cNvGrpSpPr/>
            <p:nvPr/>
          </p:nvGrpSpPr>
          <p:grpSpPr>
            <a:xfrm>
              <a:off x="4023360" y="-67355"/>
              <a:ext cx="3917140" cy="6281850"/>
              <a:chOff x="4000508" y="-67355"/>
              <a:chExt cx="3939992" cy="6281850"/>
            </a:xfrm>
          </p:grpSpPr>
          <p:grpSp>
            <p:nvGrpSpPr>
              <p:cNvPr id="8" name="群組 215">
                <a:extLst>
                  <a:ext uri="{FF2B5EF4-FFF2-40B4-BE49-F238E27FC236}">
                    <a16:creationId xmlns:a16="http://schemas.microsoft.com/office/drawing/2014/main" id="{504DFC8B-BC2D-E565-A5A2-B7684CB68AC4}"/>
                  </a:ext>
                </a:extLst>
              </p:cNvPr>
              <p:cNvGrpSpPr/>
              <p:nvPr/>
            </p:nvGrpSpPr>
            <p:grpSpPr>
              <a:xfrm>
                <a:off x="4000508" y="496731"/>
                <a:ext cx="3939992" cy="5717764"/>
                <a:chOff x="3920995" y="1005077"/>
                <a:chExt cx="3939992" cy="5728192"/>
              </a:xfrm>
            </p:grpSpPr>
            <p:sp>
              <p:nvSpPr>
                <p:cNvPr id="10" name="矩形 4">
                  <a:extLst>
                    <a:ext uri="{FF2B5EF4-FFF2-40B4-BE49-F238E27FC236}">
                      <a16:creationId xmlns:a16="http://schemas.microsoft.com/office/drawing/2014/main" id="{E3F80DA2-5B4A-E3AF-C80D-6D94301CD0C3}"/>
                    </a:ext>
                  </a:extLst>
                </p:cNvPr>
                <p:cNvSpPr/>
                <p:nvPr/>
              </p:nvSpPr>
              <p:spPr>
                <a:xfrm>
                  <a:off x="5371706" y="6454950"/>
                  <a:ext cx="606013" cy="27831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END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1" name="流程圖: 決策 5">
                  <a:extLst>
                    <a:ext uri="{FF2B5EF4-FFF2-40B4-BE49-F238E27FC236}">
                      <a16:creationId xmlns:a16="http://schemas.microsoft.com/office/drawing/2014/main" id="{9AAAF7B6-EEBD-E5F9-65ED-9B6AB856C6D5}"/>
                    </a:ext>
                  </a:extLst>
                </p:cNvPr>
                <p:cNvSpPr/>
                <p:nvPr/>
              </p:nvSpPr>
              <p:spPr>
                <a:xfrm>
                  <a:off x="5025949" y="1005077"/>
                  <a:ext cx="1390754" cy="571579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When Zone ON AND</a:t>
                  </a:r>
                  <a:r>
                    <a:rPr lang="zh-TW" altLang="en-US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TW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RFID</a:t>
                  </a:r>
                  <a:r>
                    <a:rPr lang="zh-TW" altLang="en-US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TW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verify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2" name="直線單箭頭接點 7">
                  <a:extLst>
                    <a:ext uri="{FF2B5EF4-FFF2-40B4-BE49-F238E27FC236}">
                      <a16:creationId xmlns:a16="http://schemas.microsoft.com/office/drawing/2014/main" id="{7C9A52D6-234E-5186-69B1-DC917452780B}"/>
                    </a:ext>
                  </a:extLst>
                </p:cNvPr>
                <p:cNvCxnSpPr>
                  <a:cxnSpLocks/>
                  <a:endCxn id="11" idx="0"/>
                </p:cNvCxnSpPr>
                <p:nvPr/>
              </p:nvCxnSpPr>
              <p:spPr>
                <a:xfrm flipV="1">
                  <a:off x="5710515" y="1005077"/>
                  <a:ext cx="10811" cy="656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流程圖: 決策 11">
                  <a:extLst>
                    <a:ext uri="{FF2B5EF4-FFF2-40B4-BE49-F238E27FC236}">
                      <a16:creationId xmlns:a16="http://schemas.microsoft.com/office/drawing/2014/main" id="{8C618111-863F-4C67-CFDB-2E7EC5AD7635}"/>
                    </a:ext>
                  </a:extLst>
                </p:cNvPr>
                <p:cNvSpPr/>
                <p:nvPr/>
              </p:nvSpPr>
              <p:spPr>
                <a:xfrm>
                  <a:off x="5183981" y="1783528"/>
                  <a:ext cx="1074690" cy="473969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6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RFID</a:t>
                  </a:r>
                  <a:r>
                    <a:rPr lang="zh-TW" altLang="en-US" sz="6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TW" sz="6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Verify</a:t>
                  </a:r>
                  <a:endParaRPr lang="zh-HK" altLang="en-US" sz="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4" name="流程圖: 決策 13">
                  <a:extLst>
                    <a:ext uri="{FF2B5EF4-FFF2-40B4-BE49-F238E27FC236}">
                      <a16:creationId xmlns:a16="http://schemas.microsoft.com/office/drawing/2014/main" id="{E7125D77-85E9-C41B-9F50-0DF885E13DFD}"/>
                    </a:ext>
                  </a:extLst>
                </p:cNvPr>
                <p:cNvSpPr/>
                <p:nvPr/>
              </p:nvSpPr>
              <p:spPr>
                <a:xfrm>
                  <a:off x="5120946" y="2439394"/>
                  <a:ext cx="1200760" cy="495817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6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Face</a:t>
                  </a:r>
                  <a:r>
                    <a:rPr lang="zh-TW" altLang="en-US" sz="6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TW" sz="6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ID verify match with RFID</a:t>
                  </a:r>
                  <a:endParaRPr lang="zh-HK" altLang="en-US" sz="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15" name="直線單箭頭接點 18">
                  <a:extLst>
                    <a:ext uri="{FF2B5EF4-FFF2-40B4-BE49-F238E27FC236}">
                      <a16:creationId xmlns:a16="http://schemas.microsoft.com/office/drawing/2014/main" id="{A38275DB-753E-4BA6-0E3F-6C235C672BA4}"/>
                    </a:ext>
                  </a:extLst>
                </p:cNvPr>
                <p:cNvCxnSpPr>
                  <a:cxnSpLocks/>
                  <a:stCxn id="11" idx="2"/>
                  <a:endCxn id="13" idx="0"/>
                </p:cNvCxnSpPr>
                <p:nvPr/>
              </p:nvCxnSpPr>
              <p:spPr>
                <a:xfrm>
                  <a:off x="5721326" y="1576656"/>
                  <a:ext cx="0" cy="20687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單箭頭接點 30">
                  <a:extLst>
                    <a:ext uri="{FF2B5EF4-FFF2-40B4-BE49-F238E27FC236}">
                      <a16:creationId xmlns:a16="http://schemas.microsoft.com/office/drawing/2014/main" id="{EC50E027-A5DF-4987-A58B-F2773716C3FC}"/>
                    </a:ext>
                  </a:extLst>
                </p:cNvPr>
                <p:cNvCxnSpPr>
                  <a:cxnSpLocks/>
                  <a:stCxn id="13" idx="2"/>
                  <a:endCxn id="14" idx="0"/>
                </p:cNvCxnSpPr>
                <p:nvPr/>
              </p:nvCxnSpPr>
              <p:spPr>
                <a:xfrm>
                  <a:off x="5721326" y="2257497"/>
                  <a:ext cx="0" cy="18189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流程圖: 決策 31">
                  <a:extLst>
                    <a:ext uri="{FF2B5EF4-FFF2-40B4-BE49-F238E27FC236}">
                      <a16:creationId xmlns:a16="http://schemas.microsoft.com/office/drawing/2014/main" id="{777DB0A3-7E03-E8FB-C82A-0C1B0B4C295D}"/>
                    </a:ext>
                  </a:extLst>
                </p:cNvPr>
                <p:cNvSpPr/>
                <p:nvPr/>
              </p:nvSpPr>
              <p:spPr>
                <a:xfrm>
                  <a:off x="5218264" y="5172840"/>
                  <a:ext cx="910887" cy="471355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Staff D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8" name="流程圖: 決策 32">
                  <a:extLst>
                    <a:ext uri="{FF2B5EF4-FFF2-40B4-BE49-F238E27FC236}">
                      <a16:creationId xmlns:a16="http://schemas.microsoft.com/office/drawing/2014/main" id="{C88576C4-81BA-F21C-152F-71744039CDDE}"/>
                    </a:ext>
                  </a:extLst>
                </p:cNvPr>
                <p:cNvSpPr/>
                <p:nvPr/>
              </p:nvSpPr>
              <p:spPr>
                <a:xfrm>
                  <a:off x="5265882" y="3136156"/>
                  <a:ext cx="910887" cy="471355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Staff A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9" name="流程圖: 決策 33">
                  <a:extLst>
                    <a:ext uri="{FF2B5EF4-FFF2-40B4-BE49-F238E27FC236}">
                      <a16:creationId xmlns:a16="http://schemas.microsoft.com/office/drawing/2014/main" id="{AB4E4AA6-92BD-0B2A-236D-02BBCB7EBFAF}"/>
                    </a:ext>
                  </a:extLst>
                </p:cNvPr>
                <p:cNvSpPr/>
                <p:nvPr/>
              </p:nvSpPr>
              <p:spPr>
                <a:xfrm>
                  <a:off x="5265882" y="3848089"/>
                  <a:ext cx="910887" cy="471355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Staff B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0" name="流程圖: 決策 34">
                  <a:extLst>
                    <a:ext uri="{FF2B5EF4-FFF2-40B4-BE49-F238E27FC236}">
                      <a16:creationId xmlns:a16="http://schemas.microsoft.com/office/drawing/2014/main" id="{88D7998D-04F0-B03C-E456-E10A359DC360}"/>
                    </a:ext>
                  </a:extLst>
                </p:cNvPr>
                <p:cNvSpPr/>
                <p:nvPr/>
              </p:nvSpPr>
              <p:spPr>
                <a:xfrm>
                  <a:off x="5225587" y="4505902"/>
                  <a:ext cx="910887" cy="471355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Staff C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21" name="直線單箭頭接點 36">
                  <a:extLst>
                    <a:ext uri="{FF2B5EF4-FFF2-40B4-BE49-F238E27FC236}">
                      <a16:creationId xmlns:a16="http://schemas.microsoft.com/office/drawing/2014/main" id="{4B2EA8EA-534C-03D2-569F-E6AE589CBB71}"/>
                    </a:ext>
                  </a:extLst>
                </p:cNvPr>
                <p:cNvCxnSpPr>
                  <a:cxnSpLocks/>
                  <a:stCxn id="14" idx="2"/>
                  <a:endCxn id="18" idx="0"/>
                </p:cNvCxnSpPr>
                <p:nvPr/>
              </p:nvCxnSpPr>
              <p:spPr>
                <a:xfrm>
                  <a:off x="5721326" y="2935211"/>
                  <a:ext cx="0" cy="20094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矩形 40">
                  <a:extLst>
                    <a:ext uri="{FF2B5EF4-FFF2-40B4-BE49-F238E27FC236}">
                      <a16:creationId xmlns:a16="http://schemas.microsoft.com/office/drawing/2014/main" id="{14A481BF-545A-AF83-2E7F-6F9D08A18929}"/>
                    </a:ext>
                  </a:extLst>
                </p:cNvPr>
                <p:cNvSpPr/>
                <p:nvPr/>
              </p:nvSpPr>
              <p:spPr>
                <a:xfrm>
                  <a:off x="6854024" y="3098954"/>
                  <a:ext cx="770274" cy="35688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Lamp Staff A</a:t>
                  </a:r>
                </a:p>
                <a:p>
                  <a:pPr algn="ctr"/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3" name="矩形 41">
                  <a:extLst>
                    <a:ext uri="{FF2B5EF4-FFF2-40B4-BE49-F238E27FC236}">
                      <a16:creationId xmlns:a16="http://schemas.microsoft.com/office/drawing/2014/main" id="{91AE7F29-3BCF-6980-667C-EFCF92D9CD46}"/>
                    </a:ext>
                  </a:extLst>
                </p:cNvPr>
                <p:cNvSpPr/>
                <p:nvPr/>
              </p:nvSpPr>
              <p:spPr>
                <a:xfrm>
                  <a:off x="6854024" y="3612546"/>
                  <a:ext cx="770274" cy="2180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FCU</a:t>
                  </a:r>
                  <a:r>
                    <a:rPr lang="zh-TW" altLang="en-US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TW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Staff A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24" name="直線單箭頭接點 49">
                  <a:extLst>
                    <a:ext uri="{FF2B5EF4-FFF2-40B4-BE49-F238E27FC236}">
                      <a16:creationId xmlns:a16="http://schemas.microsoft.com/office/drawing/2014/main" id="{E9544BEB-BBB1-2F4A-F003-B65E9739B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36474" y="3370694"/>
                  <a:ext cx="71755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52">
                  <a:extLst>
                    <a:ext uri="{FF2B5EF4-FFF2-40B4-BE49-F238E27FC236}">
                      <a16:creationId xmlns:a16="http://schemas.microsoft.com/office/drawing/2014/main" id="{36F4CBA4-F758-96D6-8AD7-1DD8AE9715A9}"/>
                    </a:ext>
                  </a:extLst>
                </p:cNvPr>
                <p:cNvCxnSpPr>
                  <a:cxnSpLocks/>
                  <a:stCxn id="22" idx="2"/>
                  <a:endCxn id="23" idx="0"/>
                </p:cNvCxnSpPr>
                <p:nvPr/>
              </p:nvCxnSpPr>
              <p:spPr>
                <a:xfrm>
                  <a:off x="7239161" y="3455842"/>
                  <a:ext cx="0" cy="1567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 56">
                  <a:extLst>
                    <a:ext uri="{FF2B5EF4-FFF2-40B4-BE49-F238E27FC236}">
                      <a16:creationId xmlns:a16="http://schemas.microsoft.com/office/drawing/2014/main" id="{6C19A4CD-B192-4CA9-950D-4FF75BD44D0F}"/>
                    </a:ext>
                  </a:extLst>
                </p:cNvPr>
                <p:cNvSpPr/>
                <p:nvPr/>
              </p:nvSpPr>
              <p:spPr>
                <a:xfrm>
                  <a:off x="3920996" y="3951297"/>
                  <a:ext cx="770274" cy="2180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Lamp Staff B</a:t>
                  </a:r>
                </a:p>
                <a:p>
                  <a:pPr algn="ctr"/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" name="矩形 57">
                  <a:extLst>
                    <a:ext uri="{FF2B5EF4-FFF2-40B4-BE49-F238E27FC236}">
                      <a16:creationId xmlns:a16="http://schemas.microsoft.com/office/drawing/2014/main" id="{C2E17007-F5F3-937E-6A6C-754A901F243D}"/>
                    </a:ext>
                  </a:extLst>
                </p:cNvPr>
                <p:cNvSpPr/>
                <p:nvPr/>
              </p:nvSpPr>
              <p:spPr>
                <a:xfrm>
                  <a:off x="3920996" y="4326004"/>
                  <a:ext cx="770274" cy="2180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FCU</a:t>
                  </a:r>
                  <a:r>
                    <a:rPr lang="zh-TW" altLang="en-US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TW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Staff B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28" name="直線單箭頭接點 59">
                  <a:extLst>
                    <a:ext uri="{FF2B5EF4-FFF2-40B4-BE49-F238E27FC236}">
                      <a16:creationId xmlns:a16="http://schemas.microsoft.com/office/drawing/2014/main" id="{378A0B5A-9560-8B3D-27DB-1344F03538D5}"/>
                    </a:ext>
                  </a:extLst>
                </p:cNvPr>
                <p:cNvCxnSpPr>
                  <a:cxnSpLocks/>
                  <a:stCxn id="19" idx="1"/>
                </p:cNvCxnSpPr>
                <p:nvPr/>
              </p:nvCxnSpPr>
              <p:spPr>
                <a:xfrm flipH="1" flipV="1">
                  <a:off x="4691271" y="4077839"/>
                  <a:ext cx="574611" cy="59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單箭頭接點 63">
                  <a:extLst>
                    <a:ext uri="{FF2B5EF4-FFF2-40B4-BE49-F238E27FC236}">
                      <a16:creationId xmlns:a16="http://schemas.microsoft.com/office/drawing/2014/main" id="{5DEDBF4A-C9EA-676F-2FA9-7D6DE619862A}"/>
                    </a:ext>
                  </a:extLst>
                </p:cNvPr>
                <p:cNvCxnSpPr>
                  <a:stCxn id="26" idx="2"/>
                  <a:endCxn id="27" idx="0"/>
                </p:cNvCxnSpPr>
                <p:nvPr/>
              </p:nvCxnSpPr>
              <p:spPr>
                <a:xfrm>
                  <a:off x="4306133" y="4169299"/>
                  <a:ext cx="0" cy="156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64">
                  <a:extLst>
                    <a:ext uri="{FF2B5EF4-FFF2-40B4-BE49-F238E27FC236}">
                      <a16:creationId xmlns:a16="http://schemas.microsoft.com/office/drawing/2014/main" id="{70D079A4-3EC0-9690-95BA-6CE31345D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96754" y="4308570"/>
                  <a:ext cx="1073" cy="2027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線單箭頭接點 65">
                  <a:extLst>
                    <a:ext uri="{FF2B5EF4-FFF2-40B4-BE49-F238E27FC236}">
                      <a16:creationId xmlns:a16="http://schemas.microsoft.com/office/drawing/2014/main" id="{E5B6B746-FBA4-0B88-E25A-D8C3B807ACCF}"/>
                    </a:ext>
                  </a:extLst>
                </p:cNvPr>
                <p:cNvCxnSpPr>
                  <a:cxnSpLocks/>
                  <a:endCxn id="19" idx="0"/>
                </p:cNvCxnSpPr>
                <p:nvPr/>
              </p:nvCxnSpPr>
              <p:spPr>
                <a:xfrm>
                  <a:off x="5721326" y="3607511"/>
                  <a:ext cx="0" cy="2405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單箭頭接點 66">
                  <a:extLst>
                    <a:ext uri="{FF2B5EF4-FFF2-40B4-BE49-F238E27FC236}">
                      <a16:creationId xmlns:a16="http://schemas.microsoft.com/office/drawing/2014/main" id="{AB10F598-FB6A-0FBD-A199-C46E77A168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79956" y="4980945"/>
                  <a:ext cx="1073" cy="20276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矩形 83">
                  <a:extLst>
                    <a:ext uri="{FF2B5EF4-FFF2-40B4-BE49-F238E27FC236}">
                      <a16:creationId xmlns:a16="http://schemas.microsoft.com/office/drawing/2014/main" id="{0DCE0DCB-F043-A39E-658F-C103AB86C367}"/>
                    </a:ext>
                  </a:extLst>
                </p:cNvPr>
                <p:cNvSpPr/>
                <p:nvPr/>
              </p:nvSpPr>
              <p:spPr>
                <a:xfrm>
                  <a:off x="6663204" y="4632578"/>
                  <a:ext cx="770274" cy="2180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Lamp Staff C</a:t>
                  </a:r>
                </a:p>
                <a:p>
                  <a:pPr algn="ctr"/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" name="矩形 84">
                  <a:extLst>
                    <a:ext uri="{FF2B5EF4-FFF2-40B4-BE49-F238E27FC236}">
                      <a16:creationId xmlns:a16="http://schemas.microsoft.com/office/drawing/2014/main" id="{58A65616-D3C3-A70B-A8BC-6AAA19A55321}"/>
                    </a:ext>
                  </a:extLst>
                </p:cNvPr>
                <p:cNvSpPr/>
                <p:nvPr/>
              </p:nvSpPr>
              <p:spPr>
                <a:xfrm>
                  <a:off x="6663204" y="5007285"/>
                  <a:ext cx="770274" cy="51359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FCU</a:t>
                  </a:r>
                  <a:r>
                    <a:rPr lang="zh-TW" altLang="en-US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TW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Staff C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35" name="直線單箭頭接點 85">
                  <a:extLst>
                    <a:ext uri="{FF2B5EF4-FFF2-40B4-BE49-F238E27FC236}">
                      <a16:creationId xmlns:a16="http://schemas.microsoft.com/office/drawing/2014/main" id="{62FF9A76-0C57-3CAC-331A-6CC3E0AE0BB5}"/>
                    </a:ext>
                  </a:extLst>
                </p:cNvPr>
                <p:cNvCxnSpPr>
                  <a:cxnSpLocks/>
                  <a:endCxn id="33" idx="1"/>
                </p:cNvCxnSpPr>
                <p:nvPr/>
              </p:nvCxnSpPr>
              <p:spPr>
                <a:xfrm flipV="1">
                  <a:off x="6136474" y="4741579"/>
                  <a:ext cx="526730" cy="469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單箭頭接點 87">
                  <a:extLst>
                    <a:ext uri="{FF2B5EF4-FFF2-40B4-BE49-F238E27FC236}">
                      <a16:creationId xmlns:a16="http://schemas.microsoft.com/office/drawing/2014/main" id="{ED8EF807-A8AC-AE97-6A6C-3B4F604F26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43864" y="4850580"/>
                  <a:ext cx="0" cy="156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矩形 88">
                  <a:extLst>
                    <a:ext uri="{FF2B5EF4-FFF2-40B4-BE49-F238E27FC236}">
                      <a16:creationId xmlns:a16="http://schemas.microsoft.com/office/drawing/2014/main" id="{7B2C052C-17B3-1B1B-9868-C21DE0D0D37B}"/>
                    </a:ext>
                  </a:extLst>
                </p:cNvPr>
                <p:cNvSpPr/>
                <p:nvPr/>
              </p:nvSpPr>
              <p:spPr>
                <a:xfrm>
                  <a:off x="3920996" y="5302877"/>
                  <a:ext cx="770274" cy="2180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LTG</a:t>
                  </a:r>
                  <a:r>
                    <a:rPr lang="zh-TW" altLang="en-US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Staff C</a:t>
                  </a:r>
                </a:p>
                <a:p>
                  <a:pPr algn="ctr"/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8" name="矩形 89">
                  <a:extLst>
                    <a:ext uri="{FF2B5EF4-FFF2-40B4-BE49-F238E27FC236}">
                      <a16:creationId xmlns:a16="http://schemas.microsoft.com/office/drawing/2014/main" id="{5A523F35-E8EB-971B-96E0-2A6A8FD9FFFE}"/>
                    </a:ext>
                  </a:extLst>
                </p:cNvPr>
                <p:cNvSpPr/>
                <p:nvPr/>
              </p:nvSpPr>
              <p:spPr>
                <a:xfrm>
                  <a:off x="3920996" y="5677584"/>
                  <a:ext cx="770274" cy="218002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FCU</a:t>
                  </a:r>
                  <a:r>
                    <a:rPr lang="zh-TW" altLang="en-US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 </a:t>
                  </a:r>
                  <a:r>
                    <a:rPr lang="en-US" altLang="zh-TW" sz="70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Staff C</a:t>
                  </a:r>
                  <a:endParaRPr lang="zh-HK" altLang="en-US" sz="7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39" name="直線單箭頭接點 90">
                  <a:extLst>
                    <a:ext uri="{FF2B5EF4-FFF2-40B4-BE49-F238E27FC236}">
                      <a16:creationId xmlns:a16="http://schemas.microsoft.com/office/drawing/2014/main" id="{7B2BDAFC-57C3-BDC8-83CB-AF81FDEFF6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691270" y="5393464"/>
                  <a:ext cx="574611" cy="592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單箭頭接點 91">
                  <a:extLst>
                    <a:ext uri="{FF2B5EF4-FFF2-40B4-BE49-F238E27FC236}">
                      <a16:creationId xmlns:a16="http://schemas.microsoft.com/office/drawing/2014/main" id="{C7BA20F6-D9A8-D413-AB38-E61A9CFE1E1C}"/>
                    </a:ext>
                  </a:extLst>
                </p:cNvPr>
                <p:cNvCxnSpPr/>
                <p:nvPr/>
              </p:nvCxnSpPr>
              <p:spPr>
                <a:xfrm>
                  <a:off x="4302659" y="5520879"/>
                  <a:ext cx="0" cy="15670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接點: 肘形 93">
                  <a:extLst>
                    <a:ext uri="{FF2B5EF4-FFF2-40B4-BE49-F238E27FC236}">
                      <a16:creationId xmlns:a16="http://schemas.microsoft.com/office/drawing/2014/main" id="{6BAA7751-CBA4-2E2F-47E4-9AA652E79291}"/>
                    </a:ext>
                  </a:extLst>
                </p:cNvPr>
                <p:cNvCxnSpPr>
                  <a:cxnSpLocks/>
                  <a:stCxn id="23" idx="3"/>
                  <a:endCxn id="10" idx="0"/>
                </p:cNvCxnSpPr>
                <p:nvPr/>
              </p:nvCxnSpPr>
              <p:spPr>
                <a:xfrm flipH="1">
                  <a:off x="5674713" y="3721547"/>
                  <a:ext cx="1949585" cy="2733403"/>
                </a:xfrm>
                <a:prstGeom prst="bentConnector4">
                  <a:avLst>
                    <a:gd name="adj1" fmla="val -11726"/>
                    <a:gd name="adj2" fmla="val 89879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接點: 肘形 96">
                  <a:extLst>
                    <a:ext uri="{FF2B5EF4-FFF2-40B4-BE49-F238E27FC236}">
                      <a16:creationId xmlns:a16="http://schemas.microsoft.com/office/drawing/2014/main" id="{158A6E63-5DFE-9A4B-C427-55CACE758C37}"/>
                    </a:ext>
                  </a:extLst>
                </p:cNvPr>
                <p:cNvCxnSpPr>
                  <a:cxnSpLocks/>
                  <a:stCxn id="34" idx="2"/>
                  <a:endCxn id="10" idx="0"/>
                </p:cNvCxnSpPr>
                <p:nvPr/>
              </p:nvCxnSpPr>
              <p:spPr>
                <a:xfrm rot="5400000">
                  <a:off x="5894492" y="5301100"/>
                  <a:ext cx="934071" cy="1373628"/>
                </a:xfrm>
                <a:prstGeom prst="bentConnector3">
                  <a:avLst>
                    <a:gd name="adj1" fmla="val 69615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單箭頭接點 97">
                  <a:extLst>
                    <a:ext uri="{FF2B5EF4-FFF2-40B4-BE49-F238E27FC236}">
                      <a16:creationId xmlns:a16="http://schemas.microsoft.com/office/drawing/2014/main" id="{4F42817F-64B0-8C56-58C2-B32671257307}"/>
                    </a:ext>
                  </a:extLst>
                </p:cNvPr>
                <p:cNvCxnSpPr>
                  <a:cxnSpLocks/>
                  <a:stCxn id="17" idx="2"/>
                  <a:endCxn id="10" idx="0"/>
                </p:cNvCxnSpPr>
                <p:nvPr/>
              </p:nvCxnSpPr>
              <p:spPr>
                <a:xfrm>
                  <a:off x="5673708" y="5644195"/>
                  <a:ext cx="1005" cy="8107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接點: 肘形 111">
                  <a:extLst>
                    <a:ext uri="{FF2B5EF4-FFF2-40B4-BE49-F238E27FC236}">
                      <a16:creationId xmlns:a16="http://schemas.microsoft.com/office/drawing/2014/main" id="{9A54608C-A488-8BD5-9872-63205BD98631}"/>
                    </a:ext>
                  </a:extLst>
                </p:cNvPr>
                <p:cNvCxnSpPr>
                  <a:cxnSpLocks/>
                  <a:stCxn id="38" idx="2"/>
                  <a:endCxn id="10" idx="0"/>
                </p:cNvCxnSpPr>
                <p:nvPr/>
              </p:nvCxnSpPr>
              <p:spPr>
                <a:xfrm rot="16200000" flipH="1">
                  <a:off x="4710741" y="5490978"/>
                  <a:ext cx="559364" cy="1368580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接點: 肘形 120">
                  <a:extLst>
                    <a:ext uri="{FF2B5EF4-FFF2-40B4-BE49-F238E27FC236}">
                      <a16:creationId xmlns:a16="http://schemas.microsoft.com/office/drawing/2014/main" id="{3821858C-1371-74CC-C985-37A42609C5E2}"/>
                    </a:ext>
                  </a:extLst>
                </p:cNvPr>
                <p:cNvCxnSpPr>
                  <a:cxnSpLocks/>
                  <a:stCxn id="14" idx="3"/>
                  <a:endCxn id="10" idx="0"/>
                </p:cNvCxnSpPr>
                <p:nvPr/>
              </p:nvCxnSpPr>
              <p:spPr>
                <a:xfrm flipH="1">
                  <a:off x="5674713" y="2687302"/>
                  <a:ext cx="646993" cy="3767648"/>
                </a:xfrm>
                <a:prstGeom prst="bentConnector4">
                  <a:avLst>
                    <a:gd name="adj1" fmla="val -236883"/>
                    <a:gd name="adj2" fmla="val 92192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接點: 肘形 122">
                  <a:extLst>
                    <a:ext uri="{FF2B5EF4-FFF2-40B4-BE49-F238E27FC236}">
                      <a16:creationId xmlns:a16="http://schemas.microsoft.com/office/drawing/2014/main" id="{7ACED7F5-6818-AF28-764C-6ED75C25A89B}"/>
                    </a:ext>
                  </a:extLst>
                </p:cNvPr>
                <p:cNvCxnSpPr>
                  <a:cxnSpLocks/>
                  <a:stCxn id="27" idx="1"/>
                  <a:endCxn id="10" idx="0"/>
                </p:cNvCxnSpPr>
                <p:nvPr/>
              </p:nvCxnSpPr>
              <p:spPr>
                <a:xfrm rot="10800000" flipH="1" flipV="1">
                  <a:off x="3920995" y="4435005"/>
                  <a:ext cx="1753717" cy="2019945"/>
                </a:xfrm>
                <a:prstGeom prst="bentConnector4">
                  <a:avLst>
                    <a:gd name="adj1" fmla="val -13035"/>
                    <a:gd name="adj2" fmla="val 86218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接點: 肘形 197">
                  <a:extLst>
                    <a:ext uri="{FF2B5EF4-FFF2-40B4-BE49-F238E27FC236}">
                      <a16:creationId xmlns:a16="http://schemas.microsoft.com/office/drawing/2014/main" id="{FC833115-CD7A-477D-5610-8C94ECA41860}"/>
                    </a:ext>
                  </a:extLst>
                </p:cNvPr>
                <p:cNvCxnSpPr>
                  <a:cxnSpLocks/>
                  <a:stCxn id="13" idx="3"/>
                  <a:endCxn id="10" idx="0"/>
                </p:cNvCxnSpPr>
                <p:nvPr/>
              </p:nvCxnSpPr>
              <p:spPr>
                <a:xfrm flipH="1">
                  <a:off x="5674713" y="2020513"/>
                  <a:ext cx="583958" cy="4434438"/>
                </a:xfrm>
                <a:prstGeom prst="bentConnector4">
                  <a:avLst>
                    <a:gd name="adj1" fmla="val -274707"/>
                    <a:gd name="adj2" fmla="val 93629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接點: 肘形 288">
                  <a:extLst>
                    <a:ext uri="{FF2B5EF4-FFF2-40B4-BE49-F238E27FC236}">
                      <a16:creationId xmlns:a16="http://schemas.microsoft.com/office/drawing/2014/main" id="{A8732E26-FD54-D4C7-EAC3-AE887B231EB8}"/>
                    </a:ext>
                  </a:extLst>
                </p:cNvPr>
                <p:cNvCxnSpPr>
                  <a:cxnSpLocks/>
                  <a:stCxn id="11" idx="3"/>
                  <a:endCxn id="7" idx="0"/>
                </p:cNvCxnSpPr>
                <p:nvPr/>
              </p:nvCxnSpPr>
              <p:spPr>
                <a:xfrm>
                  <a:off x="6416703" y="1290866"/>
                  <a:ext cx="1444284" cy="152241"/>
                </a:xfrm>
                <a:prstGeom prst="bentConnector2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接點: 肘形 301">
                  <a:extLst>
                    <a:ext uri="{FF2B5EF4-FFF2-40B4-BE49-F238E27FC236}">
                      <a16:creationId xmlns:a16="http://schemas.microsoft.com/office/drawing/2014/main" id="{CBF8A6DA-8B2E-F85E-EC2B-74CA916D508A}"/>
                    </a:ext>
                  </a:extLst>
                </p:cNvPr>
                <p:cNvCxnSpPr>
                  <a:cxnSpLocks/>
                  <a:stCxn id="7" idx="2"/>
                  <a:endCxn id="10" idx="0"/>
                </p:cNvCxnSpPr>
                <p:nvPr/>
              </p:nvCxnSpPr>
              <p:spPr>
                <a:xfrm rot="5400000">
                  <a:off x="4498913" y="3092876"/>
                  <a:ext cx="4537874" cy="2186274"/>
                </a:xfrm>
                <a:prstGeom prst="bentConnector3">
                  <a:avLst>
                    <a:gd name="adj1" fmla="val 93709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橢圓 253">
                <a:extLst>
                  <a:ext uri="{FF2B5EF4-FFF2-40B4-BE49-F238E27FC236}">
                    <a16:creationId xmlns:a16="http://schemas.microsoft.com/office/drawing/2014/main" id="{D1779968-BB22-9A57-C88B-A903F4108591}"/>
                  </a:ext>
                </a:extLst>
              </p:cNvPr>
              <p:cNvSpPr/>
              <p:nvPr/>
            </p:nvSpPr>
            <p:spPr>
              <a:xfrm>
                <a:off x="5433096" y="-67355"/>
                <a:ext cx="735485" cy="40114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HK" sz="1050" dirty="0">
                    <a:solidFill>
                      <a:schemeClr val="accent2">
                        <a:lumMod val="50000"/>
                      </a:schemeClr>
                    </a:solidFill>
                  </a:rPr>
                  <a:t>Start</a:t>
                </a:r>
                <a:endParaRPr lang="zh-HK" altLang="en-U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6" name="直線單箭頭接點 256">
              <a:extLst>
                <a:ext uri="{FF2B5EF4-FFF2-40B4-BE49-F238E27FC236}">
                  <a16:creationId xmlns:a16="http://schemas.microsoft.com/office/drawing/2014/main" id="{2B622FCB-8AE3-086C-9A00-AC955AA62993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5813249" y="333789"/>
              <a:ext cx="0" cy="1629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293">
              <a:extLst>
                <a:ext uri="{FF2B5EF4-FFF2-40B4-BE49-F238E27FC236}">
                  <a16:creationId xmlns:a16="http://schemas.microsoft.com/office/drawing/2014/main" id="{3BFA395F-D95B-78E5-F99C-7EA127EFB7FF}"/>
                </a:ext>
              </a:extLst>
            </p:cNvPr>
            <p:cNvSpPr/>
            <p:nvPr/>
          </p:nvSpPr>
          <p:spPr>
            <a:xfrm>
              <a:off x="7555368" y="933964"/>
              <a:ext cx="770264" cy="47310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1050" dirty="0">
                  <a:solidFill>
                    <a:schemeClr val="accent2">
                      <a:lumMod val="50000"/>
                    </a:schemeClr>
                  </a:solidFill>
                </a:rPr>
                <a:t> Control Zone OFF</a:t>
              </a:r>
              <a:endParaRPr lang="zh-HK" altLang="en-US" sz="105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661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群組 119">
            <a:extLst>
              <a:ext uri="{FF2B5EF4-FFF2-40B4-BE49-F238E27FC236}">
                <a16:creationId xmlns:a16="http://schemas.microsoft.com/office/drawing/2014/main" id="{783D0149-3BB9-0504-1B54-D261A33F67D3}"/>
              </a:ext>
            </a:extLst>
          </p:cNvPr>
          <p:cNvGrpSpPr>
            <a:grpSpLocks/>
          </p:cNvGrpSpPr>
          <p:nvPr/>
        </p:nvGrpSpPr>
        <p:grpSpPr>
          <a:xfrm>
            <a:off x="320884" y="379265"/>
            <a:ext cx="9790963" cy="6253844"/>
            <a:chOff x="1295115" y="232374"/>
            <a:chExt cx="9992040" cy="6302024"/>
          </a:xfrm>
        </p:grpSpPr>
        <p:sp>
          <p:nvSpPr>
            <p:cNvPr id="51" name="矩形 3">
              <a:extLst>
                <a:ext uri="{FF2B5EF4-FFF2-40B4-BE49-F238E27FC236}">
                  <a16:creationId xmlns:a16="http://schemas.microsoft.com/office/drawing/2014/main" id="{4B9F03DC-6154-1D31-5EE1-F38D111549F7}"/>
                </a:ext>
              </a:extLst>
            </p:cNvPr>
            <p:cNvSpPr>
              <a:spLocks/>
            </p:cNvSpPr>
            <p:nvPr/>
          </p:nvSpPr>
          <p:spPr>
            <a:xfrm>
              <a:off x="3354142" y="232374"/>
              <a:ext cx="804383" cy="3772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Start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2" name="流程圖: 決策 4">
              <a:extLst>
                <a:ext uri="{FF2B5EF4-FFF2-40B4-BE49-F238E27FC236}">
                  <a16:creationId xmlns:a16="http://schemas.microsoft.com/office/drawing/2014/main" id="{32DE2B43-8890-3375-72E2-14BDABA78DCE}"/>
                </a:ext>
              </a:extLst>
            </p:cNvPr>
            <p:cNvSpPr>
              <a:spLocks/>
            </p:cNvSpPr>
            <p:nvPr/>
          </p:nvSpPr>
          <p:spPr>
            <a:xfrm>
              <a:off x="3294362" y="960226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Pi  signal input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53" name="直線單箭頭接點 5">
              <a:extLst>
                <a:ext uri="{FF2B5EF4-FFF2-40B4-BE49-F238E27FC236}">
                  <a16:creationId xmlns:a16="http://schemas.microsoft.com/office/drawing/2014/main" id="{FF1CCBF7-B11E-57CA-A8AB-90671332B111}"/>
                </a:ext>
              </a:extLst>
            </p:cNvPr>
            <p:cNvCxnSpPr>
              <a:cxnSpLocks/>
              <a:stCxn id="51" idx="2"/>
              <a:endCxn id="52" idx="0"/>
            </p:cNvCxnSpPr>
            <p:nvPr/>
          </p:nvCxnSpPr>
          <p:spPr>
            <a:xfrm>
              <a:off x="3756334" y="609614"/>
              <a:ext cx="2825" cy="35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流程圖: 決策 10">
              <a:extLst>
                <a:ext uri="{FF2B5EF4-FFF2-40B4-BE49-F238E27FC236}">
                  <a16:creationId xmlns:a16="http://schemas.microsoft.com/office/drawing/2014/main" id="{CBBDEEEF-9DCC-FC05-2231-38AF7A4E27C8}"/>
                </a:ext>
              </a:extLst>
            </p:cNvPr>
            <p:cNvSpPr>
              <a:spLocks/>
            </p:cNvSpPr>
            <p:nvPr/>
          </p:nvSpPr>
          <p:spPr>
            <a:xfrm>
              <a:off x="3294362" y="1785824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Staff A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55" name="直線單箭頭接點 11">
              <a:extLst>
                <a:ext uri="{FF2B5EF4-FFF2-40B4-BE49-F238E27FC236}">
                  <a16:creationId xmlns:a16="http://schemas.microsoft.com/office/drawing/2014/main" id="{78CD066D-A721-A72B-8A5C-02306AD611CE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3756334" y="1435212"/>
              <a:ext cx="2825" cy="35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流程圖: 決策 12">
              <a:extLst>
                <a:ext uri="{FF2B5EF4-FFF2-40B4-BE49-F238E27FC236}">
                  <a16:creationId xmlns:a16="http://schemas.microsoft.com/office/drawing/2014/main" id="{BCE71838-3EBE-A37E-13DF-F9325C667F1D}"/>
                </a:ext>
              </a:extLst>
            </p:cNvPr>
            <p:cNvSpPr>
              <a:spLocks/>
            </p:cNvSpPr>
            <p:nvPr/>
          </p:nvSpPr>
          <p:spPr>
            <a:xfrm>
              <a:off x="3294362" y="2611422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Staff B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57" name="直線單箭頭接點 13">
              <a:extLst>
                <a:ext uri="{FF2B5EF4-FFF2-40B4-BE49-F238E27FC236}">
                  <a16:creationId xmlns:a16="http://schemas.microsoft.com/office/drawing/2014/main" id="{5740107E-94C8-1393-A63B-B17306754ECA}"/>
                </a:ext>
              </a:extLst>
            </p:cNvPr>
            <p:cNvCxnSpPr>
              <a:cxnSpLocks/>
            </p:cNvCxnSpPr>
            <p:nvPr/>
          </p:nvCxnSpPr>
          <p:spPr>
            <a:xfrm>
              <a:off x="5293033" y="2731507"/>
              <a:ext cx="0" cy="5839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流程圖: 決策 14">
              <a:extLst>
                <a:ext uri="{FF2B5EF4-FFF2-40B4-BE49-F238E27FC236}">
                  <a16:creationId xmlns:a16="http://schemas.microsoft.com/office/drawing/2014/main" id="{7F4565CC-57FA-889A-4A6A-72A335322AF9}"/>
                </a:ext>
              </a:extLst>
            </p:cNvPr>
            <p:cNvSpPr>
              <a:spLocks/>
            </p:cNvSpPr>
            <p:nvPr/>
          </p:nvSpPr>
          <p:spPr>
            <a:xfrm>
              <a:off x="3294362" y="3374086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Staff C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59" name="直線單箭頭接點 15">
              <a:extLst>
                <a:ext uri="{FF2B5EF4-FFF2-40B4-BE49-F238E27FC236}">
                  <a16:creationId xmlns:a16="http://schemas.microsoft.com/office/drawing/2014/main" id="{BDBB13E2-156D-5B4C-98D9-3C6C34A90587}"/>
                </a:ext>
              </a:extLst>
            </p:cNvPr>
            <p:cNvCxnSpPr>
              <a:cxnSpLocks/>
              <a:endCxn id="58" idx="0"/>
            </p:cNvCxnSpPr>
            <p:nvPr/>
          </p:nvCxnSpPr>
          <p:spPr>
            <a:xfrm>
              <a:off x="3756334" y="3023474"/>
              <a:ext cx="2825" cy="35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流程圖: 決策 16">
              <a:extLst>
                <a:ext uri="{FF2B5EF4-FFF2-40B4-BE49-F238E27FC236}">
                  <a16:creationId xmlns:a16="http://schemas.microsoft.com/office/drawing/2014/main" id="{D9735055-3A70-D5AF-D1D0-30AA35E211FB}"/>
                </a:ext>
              </a:extLst>
            </p:cNvPr>
            <p:cNvSpPr>
              <a:spLocks/>
            </p:cNvSpPr>
            <p:nvPr/>
          </p:nvSpPr>
          <p:spPr>
            <a:xfrm>
              <a:off x="3294362" y="4025124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Staff D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61" name="直線單箭頭接點 17">
              <a:extLst>
                <a:ext uri="{FF2B5EF4-FFF2-40B4-BE49-F238E27FC236}">
                  <a16:creationId xmlns:a16="http://schemas.microsoft.com/office/drawing/2014/main" id="{2C202D06-2141-BA56-1246-C8B49B6E178E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flipH="1">
              <a:off x="3756334" y="4513284"/>
              <a:ext cx="2498" cy="1348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接點: 肘形 22">
              <a:extLst>
                <a:ext uri="{FF2B5EF4-FFF2-40B4-BE49-F238E27FC236}">
                  <a16:creationId xmlns:a16="http://schemas.microsoft.com/office/drawing/2014/main" id="{8CFF9C00-7CA8-6D57-6BB7-7190B99EBF21}"/>
                </a:ext>
              </a:extLst>
            </p:cNvPr>
            <p:cNvCxnSpPr>
              <a:cxnSpLocks/>
              <a:endCxn id="63" idx="0"/>
            </p:cNvCxnSpPr>
            <p:nvPr/>
          </p:nvCxnSpPr>
          <p:spPr>
            <a:xfrm>
              <a:off x="4223956" y="2020885"/>
              <a:ext cx="1069078" cy="52943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25">
              <a:extLst>
                <a:ext uri="{FF2B5EF4-FFF2-40B4-BE49-F238E27FC236}">
                  <a16:creationId xmlns:a16="http://schemas.microsoft.com/office/drawing/2014/main" id="{726ED9F4-DF43-4205-B077-E8474A015255}"/>
                </a:ext>
              </a:extLst>
            </p:cNvPr>
            <p:cNvSpPr>
              <a:spLocks/>
            </p:cNvSpPr>
            <p:nvPr/>
          </p:nvSpPr>
          <p:spPr>
            <a:xfrm>
              <a:off x="4890842" y="2550318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LTG Staff A</a:t>
              </a:r>
            </a:p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64" name="矩形 34">
              <a:extLst>
                <a:ext uri="{FF2B5EF4-FFF2-40B4-BE49-F238E27FC236}">
                  <a16:creationId xmlns:a16="http://schemas.microsoft.com/office/drawing/2014/main" id="{34D04BEA-7C57-9CE5-7D91-9F1498590937}"/>
                </a:ext>
              </a:extLst>
            </p:cNvPr>
            <p:cNvSpPr>
              <a:spLocks/>
            </p:cNvSpPr>
            <p:nvPr/>
          </p:nvSpPr>
          <p:spPr>
            <a:xfrm>
              <a:off x="3354142" y="5861802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900" dirty="0">
                  <a:solidFill>
                    <a:schemeClr val="accent2">
                      <a:lumMod val="50000"/>
                    </a:schemeClr>
                  </a:solidFill>
                </a:rPr>
                <a:t>END</a:t>
              </a:r>
              <a:endParaRPr lang="zh-HK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65" name="直線單箭頭接點 36">
              <a:extLst>
                <a:ext uri="{FF2B5EF4-FFF2-40B4-BE49-F238E27FC236}">
                  <a16:creationId xmlns:a16="http://schemas.microsoft.com/office/drawing/2014/main" id="{8EB85B2D-4F92-46CE-654B-3E94EEC6E823}"/>
                </a:ext>
              </a:extLst>
            </p:cNvPr>
            <p:cNvCxnSpPr>
              <a:cxnSpLocks/>
            </p:cNvCxnSpPr>
            <p:nvPr/>
          </p:nvCxnSpPr>
          <p:spPr>
            <a:xfrm>
              <a:off x="3756334" y="2260810"/>
              <a:ext cx="2825" cy="3506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37">
              <a:extLst>
                <a:ext uri="{FF2B5EF4-FFF2-40B4-BE49-F238E27FC236}">
                  <a16:creationId xmlns:a16="http://schemas.microsoft.com/office/drawing/2014/main" id="{767853E4-3BB1-1CF0-9BD7-5F638ED16648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>
              <a:off x="3756334" y="5486117"/>
              <a:ext cx="0" cy="375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接點: 肘形 39">
              <a:extLst>
                <a:ext uri="{FF2B5EF4-FFF2-40B4-BE49-F238E27FC236}">
                  <a16:creationId xmlns:a16="http://schemas.microsoft.com/office/drawing/2014/main" id="{05BC3523-F476-6F1D-9722-E498E32C9FAF}"/>
                </a:ext>
              </a:extLst>
            </p:cNvPr>
            <p:cNvCxnSpPr>
              <a:cxnSpLocks/>
              <a:stCxn id="68" idx="2"/>
              <a:endCxn id="64" idx="0"/>
            </p:cNvCxnSpPr>
            <p:nvPr/>
          </p:nvCxnSpPr>
          <p:spPr>
            <a:xfrm rot="5400000">
              <a:off x="3443839" y="4012607"/>
              <a:ext cx="2161690" cy="1536700"/>
            </a:xfrm>
            <a:prstGeom prst="bentConnector3">
              <a:avLst>
                <a:gd name="adj1" fmla="val 799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矩形 44">
              <a:extLst>
                <a:ext uri="{FF2B5EF4-FFF2-40B4-BE49-F238E27FC236}">
                  <a16:creationId xmlns:a16="http://schemas.microsoft.com/office/drawing/2014/main" id="{DE4794FD-4690-1B22-C6B6-27694FF25754}"/>
                </a:ext>
              </a:extLst>
            </p:cNvPr>
            <p:cNvSpPr>
              <a:spLocks/>
            </p:cNvSpPr>
            <p:nvPr/>
          </p:nvSpPr>
          <p:spPr>
            <a:xfrm>
              <a:off x="4890842" y="3322872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FCU</a:t>
              </a:r>
              <a:r>
                <a:rPr lang="zh-TW" altLang="en-US" sz="7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700" dirty="0">
                  <a:solidFill>
                    <a:schemeClr val="accent2">
                      <a:lumMod val="50000"/>
                    </a:schemeClr>
                  </a:solidFill>
                </a:rPr>
                <a:t>Staff A </a:t>
              </a:r>
            </a:p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cxnSp>
          <p:nvCxnSpPr>
            <p:cNvPr id="69" name="直線單箭頭接點 51">
              <a:extLst>
                <a:ext uri="{FF2B5EF4-FFF2-40B4-BE49-F238E27FC236}">
                  <a16:creationId xmlns:a16="http://schemas.microsoft.com/office/drawing/2014/main" id="{6AD97F01-6B59-9E6D-6D0C-88FC71584D7A}"/>
                </a:ext>
              </a:extLst>
            </p:cNvPr>
            <p:cNvCxnSpPr>
              <a:cxnSpLocks/>
            </p:cNvCxnSpPr>
            <p:nvPr/>
          </p:nvCxnSpPr>
          <p:spPr>
            <a:xfrm>
              <a:off x="1709016" y="3245139"/>
              <a:ext cx="1" cy="5913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接點: 肘形 52">
              <a:extLst>
                <a:ext uri="{FF2B5EF4-FFF2-40B4-BE49-F238E27FC236}">
                  <a16:creationId xmlns:a16="http://schemas.microsoft.com/office/drawing/2014/main" id="{0E9787C3-EAC0-3825-9B6D-1853CDB1E672}"/>
                </a:ext>
              </a:extLst>
            </p:cNvPr>
            <p:cNvCxnSpPr>
              <a:cxnSpLocks/>
              <a:stCxn id="56" idx="1"/>
            </p:cNvCxnSpPr>
            <p:nvPr/>
          </p:nvCxnSpPr>
          <p:spPr>
            <a:xfrm rot="10800000" flipV="1">
              <a:off x="1709018" y="2848914"/>
              <a:ext cx="1585344" cy="2276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接點: 肘形 54">
              <a:extLst>
                <a:ext uri="{FF2B5EF4-FFF2-40B4-BE49-F238E27FC236}">
                  <a16:creationId xmlns:a16="http://schemas.microsoft.com/office/drawing/2014/main" id="{0B83F6C0-1CF8-26CD-0E79-5FFF856168D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08646" y="4014115"/>
              <a:ext cx="1648058" cy="2047317"/>
            </a:xfrm>
            <a:prstGeom prst="bentConnector3">
              <a:avLst>
                <a:gd name="adj1" fmla="val 7376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接點: 肘形 72">
              <a:extLst>
                <a:ext uri="{FF2B5EF4-FFF2-40B4-BE49-F238E27FC236}">
                  <a16:creationId xmlns:a16="http://schemas.microsoft.com/office/drawing/2014/main" id="{08234689-2253-D299-0110-F943D0BAD125}"/>
                </a:ext>
              </a:extLst>
            </p:cNvPr>
            <p:cNvCxnSpPr>
              <a:cxnSpLocks/>
              <a:stCxn id="58" idx="1"/>
            </p:cNvCxnSpPr>
            <p:nvPr/>
          </p:nvCxnSpPr>
          <p:spPr>
            <a:xfrm rot="10800000" flipV="1">
              <a:off x="2702786" y="3611578"/>
              <a:ext cx="591576" cy="2848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83">
              <a:extLst>
                <a:ext uri="{FF2B5EF4-FFF2-40B4-BE49-F238E27FC236}">
                  <a16:creationId xmlns:a16="http://schemas.microsoft.com/office/drawing/2014/main" id="{9D8B6E35-5BE6-1994-373C-AE63361F5750}"/>
                </a:ext>
              </a:extLst>
            </p:cNvPr>
            <p:cNvCxnSpPr>
              <a:cxnSpLocks/>
              <a:stCxn id="58" idx="2"/>
              <a:endCxn id="60" idx="0"/>
            </p:cNvCxnSpPr>
            <p:nvPr/>
          </p:nvCxnSpPr>
          <p:spPr>
            <a:xfrm>
              <a:off x="3759159" y="3849072"/>
              <a:ext cx="0" cy="1760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86">
              <a:extLst>
                <a:ext uri="{FF2B5EF4-FFF2-40B4-BE49-F238E27FC236}">
                  <a16:creationId xmlns:a16="http://schemas.microsoft.com/office/drawing/2014/main" id="{8E1FED8F-DA58-EED2-54A1-E930142DC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2785" y="4273622"/>
              <a:ext cx="1" cy="179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接點: 肘形 88">
              <a:extLst>
                <a:ext uri="{FF2B5EF4-FFF2-40B4-BE49-F238E27FC236}">
                  <a16:creationId xmlns:a16="http://schemas.microsoft.com/office/drawing/2014/main" id="{EE631CD2-5A01-C7AB-4E18-06D7D6A5D20A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rot="16200000" flipH="1">
              <a:off x="2713657" y="4819125"/>
              <a:ext cx="1031806" cy="1053548"/>
            </a:xfrm>
            <a:prstGeom prst="bentConnector3">
              <a:avLst>
                <a:gd name="adj1" fmla="val 5812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接點: 肘形 95">
              <a:extLst>
                <a:ext uri="{FF2B5EF4-FFF2-40B4-BE49-F238E27FC236}">
                  <a16:creationId xmlns:a16="http://schemas.microsoft.com/office/drawing/2014/main" id="{EA0EA025-6463-DE5D-1A79-04B43A4098CB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>
              <a:off x="4223956" y="4262617"/>
              <a:ext cx="502914" cy="1167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96">
              <a:extLst>
                <a:ext uri="{FF2B5EF4-FFF2-40B4-BE49-F238E27FC236}">
                  <a16:creationId xmlns:a16="http://schemas.microsoft.com/office/drawing/2014/main" id="{14B70834-C198-DB49-DCDD-45BE09A8B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26869" y="4756560"/>
              <a:ext cx="1" cy="179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接點: 肘形 98">
              <a:extLst>
                <a:ext uri="{FF2B5EF4-FFF2-40B4-BE49-F238E27FC236}">
                  <a16:creationId xmlns:a16="http://schemas.microsoft.com/office/drawing/2014/main" id="{BB681F67-0D27-E712-0164-5DDCC8290C7F}"/>
                </a:ext>
              </a:extLst>
            </p:cNvPr>
            <p:cNvCxnSpPr>
              <a:cxnSpLocks/>
              <a:endCxn id="64" idx="0"/>
            </p:cNvCxnSpPr>
            <p:nvPr/>
          </p:nvCxnSpPr>
          <p:spPr>
            <a:xfrm rot="5400000">
              <a:off x="3967168" y="5102100"/>
              <a:ext cx="548868" cy="970536"/>
            </a:xfrm>
            <a:prstGeom prst="bentConnector3">
              <a:avLst>
                <a:gd name="adj1" fmla="val 2084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107">
              <a:extLst>
                <a:ext uri="{FF2B5EF4-FFF2-40B4-BE49-F238E27FC236}">
                  <a16:creationId xmlns:a16="http://schemas.microsoft.com/office/drawing/2014/main" id="{5B0A8085-8BE3-B2AF-0241-F60196E339E6}"/>
                </a:ext>
              </a:extLst>
            </p:cNvPr>
            <p:cNvSpPr>
              <a:spLocks/>
            </p:cNvSpPr>
            <p:nvPr/>
          </p:nvSpPr>
          <p:spPr>
            <a:xfrm>
              <a:off x="1306826" y="3086408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LTG Staff B</a:t>
              </a:r>
            </a:p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0" name="矩形 109">
              <a:extLst>
                <a:ext uri="{FF2B5EF4-FFF2-40B4-BE49-F238E27FC236}">
                  <a16:creationId xmlns:a16="http://schemas.microsoft.com/office/drawing/2014/main" id="{6AA802DA-745F-1BC3-D98B-6CFAB39400D8}"/>
                </a:ext>
              </a:extLst>
            </p:cNvPr>
            <p:cNvSpPr>
              <a:spLocks/>
            </p:cNvSpPr>
            <p:nvPr/>
          </p:nvSpPr>
          <p:spPr>
            <a:xfrm>
              <a:off x="1295115" y="3836503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FCU</a:t>
              </a:r>
              <a:r>
                <a:rPr lang="zh-TW" altLang="en-US" sz="7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700" dirty="0">
                  <a:solidFill>
                    <a:schemeClr val="accent2">
                      <a:lumMod val="50000"/>
                    </a:schemeClr>
                  </a:solidFill>
                </a:rPr>
                <a:t>Staff B</a:t>
              </a:r>
            </a:p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1" name="矩形 110">
              <a:extLst>
                <a:ext uri="{FF2B5EF4-FFF2-40B4-BE49-F238E27FC236}">
                  <a16:creationId xmlns:a16="http://schemas.microsoft.com/office/drawing/2014/main" id="{034357A7-017E-C173-340F-F1B2EB7C5E91}"/>
                </a:ext>
              </a:extLst>
            </p:cNvPr>
            <p:cNvSpPr>
              <a:spLocks/>
            </p:cNvSpPr>
            <p:nvPr/>
          </p:nvSpPr>
          <p:spPr>
            <a:xfrm>
              <a:off x="4315440" y="4379320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LTG Staff D</a:t>
              </a:r>
            </a:p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= 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2" name="矩形 111">
              <a:extLst>
                <a:ext uri="{FF2B5EF4-FFF2-40B4-BE49-F238E27FC236}">
                  <a16:creationId xmlns:a16="http://schemas.microsoft.com/office/drawing/2014/main" id="{D0222B02-5623-522C-02A6-50582E0FD75D}"/>
                </a:ext>
              </a:extLst>
            </p:cNvPr>
            <p:cNvSpPr>
              <a:spLocks/>
            </p:cNvSpPr>
            <p:nvPr/>
          </p:nvSpPr>
          <p:spPr>
            <a:xfrm>
              <a:off x="2274140" y="4468887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LTG Staff C</a:t>
              </a:r>
            </a:p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</a:p>
          </p:txBody>
        </p:sp>
        <p:sp>
          <p:nvSpPr>
            <p:cNvPr id="83" name="矩形 112">
              <a:extLst>
                <a:ext uri="{FF2B5EF4-FFF2-40B4-BE49-F238E27FC236}">
                  <a16:creationId xmlns:a16="http://schemas.microsoft.com/office/drawing/2014/main" id="{AEAC0A95-87D8-DD50-758D-710E5446630E}"/>
                </a:ext>
              </a:extLst>
            </p:cNvPr>
            <p:cNvSpPr>
              <a:spLocks/>
            </p:cNvSpPr>
            <p:nvPr/>
          </p:nvSpPr>
          <p:spPr>
            <a:xfrm>
              <a:off x="4315439" y="4917616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FCU</a:t>
              </a:r>
              <a:r>
                <a:rPr lang="zh-TW" altLang="en-US" sz="7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700" dirty="0">
                  <a:solidFill>
                    <a:schemeClr val="accent2">
                      <a:lumMod val="50000"/>
                    </a:schemeClr>
                  </a:solidFill>
                </a:rPr>
                <a:t>Staff D </a:t>
              </a:r>
            </a:p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4" name="矩形 115">
              <a:extLst>
                <a:ext uri="{FF2B5EF4-FFF2-40B4-BE49-F238E27FC236}">
                  <a16:creationId xmlns:a16="http://schemas.microsoft.com/office/drawing/2014/main" id="{854E870A-80BE-4C39-3ED1-2ECD9D464362}"/>
                </a:ext>
              </a:extLst>
            </p:cNvPr>
            <p:cNvSpPr>
              <a:spLocks/>
            </p:cNvSpPr>
            <p:nvPr/>
          </p:nvSpPr>
          <p:spPr>
            <a:xfrm>
              <a:off x="2274140" y="3884143"/>
              <a:ext cx="804383" cy="3772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FCU</a:t>
              </a:r>
              <a:r>
                <a:rPr lang="zh-TW" altLang="en-US" sz="7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700" dirty="0">
                  <a:solidFill>
                    <a:schemeClr val="accent2">
                      <a:lumMod val="50000"/>
                    </a:schemeClr>
                  </a:solidFill>
                </a:rPr>
                <a:t>Staff C </a:t>
              </a:r>
            </a:p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= ?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流程圖: 決策 178">
              <a:extLst>
                <a:ext uri="{FF2B5EF4-FFF2-40B4-BE49-F238E27FC236}">
                  <a16:creationId xmlns:a16="http://schemas.microsoft.com/office/drawing/2014/main" id="{0EF82856-1FCB-B3D0-1AD0-5DB6E39BC778}"/>
                </a:ext>
              </a:extLst>
            </p:cNvPr>
            <p:cNvSpPr>
              <a:spLocks/>
            </p:cNvSpPr>
            <p:nvPr/>
          </p:nvSpPr>
          <p:spPr>
            <a:xfrm>
              <a:off x="8168325" y="4738636"/>
              <a:ext cx="1143627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PAU(High)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6" name="流程圖: 決策 343">
              <a:extLst>
                <a:ext uri="{FF2B5EF4-FFF2-40B4-BE49-F238E27FC236}">
                  <a16:creationId xmlns:a16="http://schemas.microsoft.com/office/drawing/2014/main" id="{B3245A23-6057-103C-4D33-E947911D8758}"/>
                </a:ext>
              </a:extLst>
            </p:cNvPr>
            <p:cNvSpPr>
              <a:spLocks/>
            </p:cNvSpPr>
            <p:nvPr/>
          </p:nvSpPr>
          <p:spPr>
            <a:xfrm>
              <a:off x="10143528" y="3865386"/>
              <a:ext cx="1143627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PAU(Low)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7" name="流程圖: 決策 344">
              <a:extLst>
                <a:ext uri="{FF2B5EF4-FFF2-40B4-BE49-F238E27FC236}">
                  <a16:creationId xmlns:a16="http://schemas.microsoft.com/office/drawing/2014/main" id="{D0646081-67A4-FF5D-C577-7127079B7286}"/>
                </a:ext>
              </a:extLst>
            </p:cNvPr>
            <p:cNvSpPr>
              <a:spLocks/>
            </p:cNvSpPr>
            <p:nvPr/>
          </p:nvSpPr>
          <p:spPr>
            <a:xfrm>
              <a:off x="8281739" y="5399024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OFF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8" name="流程圖: 決策 31">
              <a:extLst>
                <a:ext uri="{FF2B5EF4-FFF2-40B4-BE49-F238E27FC236}">
                  <a16:creationId xmlns:a16="http://schemas.microsoft.com/office/drawing/2014/main" id="{4ED84C59-ACAE-D2E1-7F70-37C4AC40CFC3}"/>
                </a:ext>
              </a:extLst>
            </p:cNvPr>
            <p:cNvSpPr>
              <a:spLocks/>
            </p:cNvSpPr>
            <p:nvPr/>
          </p:nvSpPr>
          <p:spPr>
            <a:xfrm>
              <a:off x="8271346" y="1419275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Zone ON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9" name="流程圖: 決策 32">
              <a:extLst>
                <a:ext uri="{FF2B5EF4-FFF2-40B4-BE49-F238E27FC236}">
                  <a16:creationId xmlns:a16="http://schemas.microsoft.com/office/drawing/2014/main" id="{A33DDAEE-6E64-D663-621D-4B2A775D58BF}"/>
                </a:ext>
              </a:extLst>
            </p:cNvPr>
            <p:cNvSpPr>
              <a:spLocks/>
            </p:cNvSpPr>
            <p:nvPr/>
          </p:nvSpPr>
          <p:spPr>
            <a:xfrm>
              <a:off x="8126303" y="2163864"/>
              <a:ext cx="122451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CO2</a:t>
              </a:r>
              <a:r>
                <a:rPr lang="zh-TW" altLang="en-US" sz="7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700" dirty="0">
                  <a:solidFill>
                    <a:schemeClr val="accent2">
                      <a:lumMod val="50000"/>
                    </a:schemeClr>
                  </a:solidFill>
                </a:rPr>
                <a:t>Sensor</a:t>
              </a:r>
              <a:r>
                <a:rPr lang="zh-TW" altLang="en-US" sz="7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TW" sz="700" dirty="0">
                  <a:solidFill>
                    <a:schemeClr val="accent2">
                      <a:lumMod val="50000"/>
                    </a:schemeClr>
                  </a:solidFill>
                </a:rPr>
                <a:t>value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0" name="流程圖: 決策 33">
              <a:extLst>
                <a:ext uri="{FF2B5EF4-FFF2-40B4-BE49-F238E27FC236}">
                  <a16:creationId xmlns:a16="http://schemas.microsoft.com/office/drawing/2014/main" id="{AAB2F63C-86D9-735A-6F25-FED1779B538B}"/>
                </a:ext>
              </a:extLst>
            </p:cNvPr>
            <p:cNvSpPr>
              <a:spLocks/>
            </p:cNvSpPr>
            <p:nvPr/>
          </p:nvSpPr>
          <p:spPr>
            <a:xfrm>
              <a:off x="8279366" y="690700"/>
              <a:ext cx="934338" cy="546075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Start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1" name="流程圖: 決策 85">
              <a:extLst>
                <a:ext uri="{FF2B5EF4-FFF2-40B4-BE49-F238E27FC236}">
                  <a16:creationId xmlns:a16="http://schemas.microsoft.com/office/drawing/2014/main" id="{150291D4-B0AA-787E-3758-CAB20A993FB6}"/>
                </a:ext>
              </a:extLst>
            </p:cNvPr>
            <p:cNvSpPr>
              <a:spLocks/>
            </p:cNvSpPr>
            <p:nvPr/>
          </p:nvSpPr>
          <p:spPr>
            <a:xfrm>
              <a:off x="8281739" y="6059412"/>
              <a:ext cx="929594" cy="474986"/>
            </a:xfrm>
            <a:prstGeom prst="flowChartDecisi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700" dirty="0">
                  <a:solidFill>
                    <a:schemeClr val="accent2">
                      <a:lumMod val="50000"/>
                    </a:schemeClr>
                  </a:solidFill>
                </a:rPr>
                <a:t>END</a:t>
              </a:r>
              <a:endParaRPr lang="zh-HK" altLang="en-US" sz="7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92" name="流程圖: 決策 359">
            <a:extLst>
              <a:ext uri="{FF2B5EF4-FFF2-40B4-BE49-F238E27FC236}">
                <a16:creationId xmlns:a16="http://schemas.microsoft.com/office/drawing/2014/main" id="{DAF9148B-A402-C431-F832-304E3C13DEC2}"/>
              </a:ext>
            </a:extLst>
          </p:cNvPr>
          <p:cNvSpPr>
            <a:spLocks/>
          </p:cNvSpPr>
          <p:nvPr/>
        </p:nvSpPr>
        <p:spPr>
          <a:xfrm>
            <a:off x="6732665" y="3903703"/>
            <a:ext cx="1766842" cy="612647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700" dirty="0">
                <a:solidFill>
                  <a:schemeClr val="accent2">
                    <a:lumMod val="50000"/>
                  </a:schemeClr>
                </a:solidFill>
              </a:rPr>
              <a:t>Sensor higher than set point +1</a:t>
            </a:r>
            <a:endParaRPr lang="zh-HK" altLang="en-US" sz="7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3" name="文字方塊 383">
            <a:extLst>
              <a:ext uri="{FF2B5EF4-FFF2-40B4-BE49-F238E27FC236}">
                <a16:creationId xmlns:a16="http://schemas.microsoft.com/office/drawing/2014/main" id="{65CBD34C-274B-56BB-5613-D3DD6D88A948}"/>
              </a:ext>
            </a:extLst>
          </p:cNvPr>
          <p:cNvSpPr txBox="1">
            <a:spLocks/>
          </p:cNvSpPr>
          <p:nvPr/>
        </p:nvSpPr>
        <p:spPr>
          <a:xfrm>
            <a:off x="7612584" y="4531062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YES</a:t>
            </a:r>
            <a:endParaRPr lang="zh-HK" altLang="en-US" sz="1050" dirty="0"/>
          </a:p>
        </p:txBody>
      </p:sp>
      <p:sp>
        <p:nvSpPr>
          <p:cNvPr id="94" name="文字方塊 384">
            <a:extLst>
              <a:ext uri="{FF2B5EF4-FFF2-40B4-BE49-F238E27FC236}">
                <a16:creationId xmlns:a16="http://schemas.microsoft.com/office/drawing/2014/main" id="{722C68A3-1B5A-6849-DB66-C946B4FF0461}"/>
              </a:ext>
            </a:extLst>
          </p:cNvPr>
          <p:cNvSpPr txBox="1">
            <a:spLocks/>
          </p:cNvSpPr>
          <p:nvPr/>
        </p:nvSpPr>
        <p:spPr>
          <a:xfrm>
            <a:off x="8569119" y="3993183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NO</a:t>
            </a:r>
            <a:endParaRPr lang="zh-HK" altLang="en-US" sz="1050" dirty="0"/>
          </a:p>
        </p:txBody>
      </p:sp>
      <p:sp>
        <p:nvSpPr>
          <p:cNvPr id="95" name="流程圖: 決策 8">
            <a:extLst>
              <a:ext uri="{FF2B5EF4-FFF2-40B4-BE49-F238E27FC236}">
                <a16:creationId xmlns:a16="http://schemas.microsoft.com/office/drawing/2014/main" id="{FFCB915E-5AD6-A18C-53FE-2E3DA4D43221}"/>
              </a:ext>
            </a:extLst>
          </p:cNvPr>
          <p:cNvSpPr>
            <a:spLocks/>
          </p:cNvSpPr>
          <p:nvPr/>
        </p:nvSpPr>
        <p:spPr>
          <a:xfrm>
            <a:off x="6949834" y="3030396"/>
            <a:ext cx="1324674" cy="61264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700" dirty="0">
                <a:solidFill>
                  <a:schemeClr val="accent2">
                    <a:lumMod val="50000"/>
                  </a:schemeClr>
                </a:solidFill>
              </a:rPr>
              <a:t>TEMP Sensor Value</a:t>
            </a:r>
            <a:endParaRPr lang="zh-HK" altLang="en-US" sz="7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7" name="文字方塊 56">
            <a:extLst>
              <a:ext uri="{FF2B5EF4-FFF2-40B4-BE49-F238E27FC236}">
                <a16:creationId xmlns:a16="http://schemas.microsoft.com/office/drawing/2014/main" id="{7CDE29AA-57FC-41D4-EC38-954C61837E2B}"/>
              </a:ext>
            </a:extLst>
          </p:cNvPr>
          <p:cNvSpPr txBox="1">
            <a:spLocks/>
          </p:cNvSpPr>
          <p:nvPr/>
        </p:nvSpPr>
        <p:spPr>
          <a:xfrm>
            <a:off x="7235710" y="2025347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YES</a:t>
            </a:r>
            <a:endParaRPr lang="zh-HK" altLang="en-US" sz="1050" dirty="0"/>
          </a:p>
        </p:txBody>
      </p:sp>
      <p:cxnSp>
        <p:nvCxnSpPr>
          <p:cNvPr id="98" name="直線單箭頭接點 69">
            <a:extLst>
              <a:ext uri="{FF2B5EF4-FFF2-40B4-BE49-F238E27FC236}">
                <a16:creationId xmlns:a16="http://schemas.microsoft.com/office/drawing/2014/main" id="{245D6AF4-5431-F83D-6E70-EC0D0F45DB79}"/>
              </a:ext>
            </a:extLst>
          </p:cNvPr>
          <p:cNvCxnSpPr>
            <a:cxnSpLocks/>
          </p:cNvCxnSpPr>
          <p:nvPr/>
        </p:nvCxnSpPr>
        <p:spPr>
          <a:xfrm>
            <a:off x="7612171" y="2747475"/>
            <a:ext cx="1" cy="26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70">
            <a:extLst>
              <a:ext uri="{FF2B5EF4-FFF2-40B4-BE49-F238E27FC236}">
                <a16:creationId xmlns:a16="http://schemas.microsoft.com/office/drawing/2014/main" id="{FADE7B18-B39B-7807-BA18-EF857B87A782}"/>
              </a:ext>
            </a:extLst>
          </p:cNvPr>
          <p:cNvCxnSpPr>
            <a:cxnSpLocks/>
          </p:cNvCxnSpPr>
          <p:nvPr/>
        </p:nvCxnSpPr>
        <p:spPr>
          <a:xfrm>
            <a:off x="7612171" y="2024040"/>
            <a:ext cx="1" cy="26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71">
            <a:extLst>
              <a:ext uri="{FF2B5EF4-FFF2-40B4-BE49-F238E27FC236}">
                <a16:creationId xmlns:a16="http://schemas.microsoft.com/office/drawing/2014/main" id="{27C32AF4-3589-4F26-F196-57046D2DF18A}"/>
              </a:ext>
            </a:extLst>
          </p:cNvPr>
          <p:cNvCxnSpPr>
            <a:cxnSpLocks/>
          </p:cNvCxnSpPr>
          <p:nvPr/>
        </p:nvCxnSpPr>
        <p:spPr>
          <a:xfrm>
            <a:off x="7612171" y="1269538"/>
            <a:ext cx="0" cy="287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字方塊 74">
            <a:extLst>
              <a:ext uri="{FF2B5EF4-FFF2-40B4-BE49-F238E27FC236}">
                <a16:creationId xmlns:a16="http://schemas.microsoft.com/office/drawing/2014/main" id="{D03198F4-70E7-C302-E3FC-AAD46BDD5BFD}"/>
              </a:ext>
            </a:extLst>
          </p:cNvPr>
          <p:cNvSpPr txBox="1">
            <a:spLocks/>
          </p:cNvSpPr>
          <p:nvPr/>
        </p:nvSpPr>
        <p:spPr>
          <a:xfrm>
            <a:off x="7715902" y="279471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OR</a:t>
            </a:r>
            <a:endParaRPr lang="zh-HK" altLang="en-US" sz="1050" dirty="0"/>
          </a:p>
        </p:txBody>
      </p:sp>
      <p:cxnSp>
        <p:nvCxnSpPr>
          <p:cNvPr id="102" name="直線單箭頭接點 374">
            <a:extLst>
              <a:ext uri="{FF2B5EF4-FFF2-40B4-BE49-F238E27FC236}">
                <a16:creationId xmlns:a16="http://schemas.microsoft.com/office/drawing/2014/main" id="{84EC7EFF-CA09-CCC9-A7DD-C5B4C701F2A7}"/>
              </a:ext>
            </a:extLst>
          </p:cNvPr>
          <p:cNvCxnSpPr>
            <a:cxnSpLocks/>
          </p:cNvCxnSpPr>
          <p:nvPr/>
        </p:nvCxnSpPr>
        <p:spPr>
          <a:xfrm>
            <a:off x="7616086" y="4516350"/>
            <a:ext cx="0" cy="334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單箭頭接點 381">
            <a:extLst>
              <a:ext uri="{FF2B5EF4-FFF2-40B4-BE49-F238E27FC236}">
                <a16:creationId xmlns:a16="http://schemas.microsoft.com/office/drawing/2014/main" id="{F744648A-7214-9A17-833D-4074E2A2ED50}"/>
              </a:ext>
            </a:extLst>
          </p:cNvPr>
          <p:cNvCxnSpPr>
            <a:cxnSpLocks/>
          </p:cNvCxnSpPr>
          <p:nvPr/>
        </p:nvCxnSpPr>
        <p:spPr>
          <a:xfrm>
            <a:off x="7616086" y="5920319"/>
            <a:ext cx="6268" cy="24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40">
            <a:extLst>
              <a:ext uri="{FF2B5EF4-FFF2-40B4-BE49-F238E27FC236}">
                <a16:creationId xmlns:a16="http://schemas.microsoft.com/office/drawing/2014/main" id="{87FAA4AF-C51B-E848-C703-744ECC8FBDD4}"/>
              </a:ext>
            </a:extLst>
          </p:cNvPr>
          <p:cNvCxnSpPr>
            <a:cxnSpLocks/>
          </p:cNvCxnSpPr>
          <p:nvPr/>
        </p:nvCxnSpPr>
        <p:spPr>
          <a:xfrm>
            <a:off x="7612171" y="5139578"/>
            <a:ext cx="10184" cy="36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93">
            <a:extLst>
              <a:ext uri="{FF2B5EF4-FFF2-40B4-BE49-F238E27FC236}">
                <a16:creationId xmlns:a16="http://schemas.microsoft.com/office/drawing/2014/main" id="{56BCA003-AA30-D315-5C38-AED9B2DC6A16}"/>
              </a:ext>
            </a:extLst>
          </p:cNvPr>
          <p:cNvCxnSpPr>
            <a:cxnSpLocks/>
          </p:cNvCxnSpPr>
          <p:nvPr/>
        </p:nvCxnSpPr>
        <p:spPr>
          <a:xfrm>
            <a:off x="7612171" y="3641261"/>
            <a:ext cx="1" cy="264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字方塊 384">
            <a:extLst>
              <a:ext uri="{FF2B5EF4-FFF2-40B4-BE49-F238E27FC236}">
                <a16:creationId xmlns:a16="http://schemas.microsoft.com/office/drawing/2014/main" id="{4687F499-994A-B434-6821-0AD084A793CF}"/>
              </a:ext>
            </a:extLst>
          </p:cNvPr>
          <p:cNvSpPr txBox="1">
            <a:spLocks/>
          </p:cNvSpPr>
          <p:nvPr/>
        </p:nvSpPr>
        <p:spPr>
          <a:xfrm>
            <a:off x="8569119" y="3993183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NO</a:t>
            </a:r>
            <a:endParaRPr lang="zh-HK" altLang="en-US" sz="1050" dirty="0"/>
          </a:p>
        </p:txBody>
      </p:sp>
      <p:cxnSp>
        <p:nvCxnSpPr>
          <p:cNvPr id="107" name="直線單箭頭接點 387">
            <a:extLst>
              <a:ext uri="{FF2B5EF4-FFF2-40B4-BE49-F238E27FC236}">
                <a16:creationId xmlns:a16="http://schemas.microsoft.com/office/drawing/2014/main" id="{4562BBAB-6C92-2B78-F2CE-1B73B2D7F629}"/>
              </a:ext>
            </a:extLst>
          </p:cNvPr>
          <p:cNvCxnSpPr>
            <a:cxnSpLocks/>
          </p:cNvCxnSpPr>
          <p:nvPr/>
        </p:nvCxnSpPr>
        <p:spPr>
          <a:xfrm>
            <a:off x="8499507" y="4210027"/>
            <a:ext cx="491727" cy="10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肘形 389">
            <a:extLst>
              <a:ext uri="{FF2B5EF4-FFF2-40B4-BE49-F238E27FC236}">
                <a16:creationId xmlns:a16="http://schemas.microsoft.com/office/drawing/2014/main" id="{CE833065-2B99-53ED-B7FC-F6CF6C88A0B9}"/>
              </a:ext>
            </a:extLst>
          </p:cNvPr>
          <p:cNvCxnSpPr>
            <a:cxnSpLocks/>
          </p:cNvCxnSpPr>
          <p:nvPr/>
        </p:nvCxnSpPr>
        <p:spPr>
          <a:xfrm rot="5400000">
            <a:off x="7843883" y="4689773"/>
            <a:ext cx="1941575" cy="14737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接點: 肘形 45">
            <a:extLst>
              <a:ext uri="{FF2B5EF4-FFF2-40B4-BE49-F238E27FC236}">
                <a16:creationId xmlns:a16="http://schemas.microsoft.com/office/drawing/2014/main" id="{F38A0571-9397-F5DC-721E-50A0F93C835B}"/>
              </a:ext>
            </a:extLst>
          </p:cNvPr>
          <p:cNvCxnSpPr>
            <a:cxnSpLocks/>
            <a:stCxn id="88" idx="1"/>
            <a:endCxn id="87" idx="1"/>
          </p:cNvCxnSpPr>
          <p:nvPr/>
        </p:nvCxnSpPr>
        <p:spPr>
          <a:xfrm rot="10800000" flipH="1" flipV="1">
            <a:off x="7156727" y="1792769"/>
            <a:ext cx="10184" cy="3949323"/>
          </a:xfrm>
          <a:prstGeom prst="bentConnector3">
            <a:avLst>
              <a:gd name="adj1" fmla="val -121587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53">
            <a:extLst>
              <a:ext uri="{FF2B5EF4-FFF2-40B4-BE49-F238E27FC236}">
                <a16:creationId xmlns:a16="http://schemas.microsoft.com/office/drawing/2014/main" id="{B3B63CC5-DA2D-A613-0B4D-38B50D21A9CE}"/>
              </a:ext>
            </a:extLst>
          </p:cNvPr>
          <p:cNvSpPr txBox="1">
            <a:spLocks/>
          </p:cNvSpPr>
          <p:nvPr/>
        </p:nvSpPr>
        <p:spPr>
          <a:xfrm>
            <a:off x="6805916" y="1492957"/>
            <a:ext cx="360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50" dirty="0"/>
              <a:t>NO</a:t>
            </a:r>
            <a:endParaRPr lang="zh-HK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5042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32">
            <a:extLst>
              <a:ext uri="{FF2B5EF4-FFF2-40B4-BE49-F238E27FC236}">
                <a16:creationId xmlns:a16="http://schemas.microsoft.com/office/drawing/2014/main" id="{B909DE76-88FB-4C9E-DFE1-12E7BB31D794}"/>
              </a:ext>
            </a:extLst>
          </p:cNvPr>
          <p:cNvSpPr txBox="1"/>
          <p:nvPr/>
        </p:nvSpPr>
        <p:spPr>
          <a:xfrm>
            <a:off x="299148" y="345419"/>
            <a:ext cx="9723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4400" dirty="0">
                <a:solidFill>
                  <a:schemeClr val="accent1"/>
                </a:solidFill>
              </a:rPr>
              <a:t>THE INTRODUCE OF THE PROJECT</a:t>
            </a:r>
            <a:endParaRPr lang="zh-HK" altLang="en-US" sz="4400" dirty="0">
              <a:solidFill>
                <a:schemeClr val="accent1"/>
              </a:solidFill>
            </a:endParaRPr>
          </a:p>
        </p:txBody>
      </p:sp>
      <p:sp>
        <p:nvSpPr>
          <p:cNvPr id="9" name="文字方塊 34">
            <a:extLst>
              <a:ext uri="{FF2B5EF4-FFF2-40B4-BE49-F238E27FC236}">
                <a16:creationId xmlns:a16="http://schemas.microsoft.com/office/drawing/2014/main" id="{1A0CCB73-447A-7567-CBE5-67616F3EADFB}"/>
              </a:ext>
            </a:extLst>
          </p:cNvPr>
          <p:cNvSpPr txBox="1"/>
          <p:nvPr/>
        </p:nvSpPr>
        <p:spPr>
          <a:xfrm>
            <a:off x="299148" y="1515243"/>
            <a:ext cx="6476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HK" dirty="0"/>
              <a:t>The system allows employees to be identified by RFID card and face recognition at different locations.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endParaRPr lang="en-US" altLang="zh-HK" dirty="0"/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HK" dirty="0"/>
              <a:t>The system automatically adjusts the devices</a:t>
            </a:r>
            <a:r>
              <a:rPr lang="zh-TW" altLang="en-US" dirty="0"/>
              <a:t> </a:t>
            </a:r>
            <a:r>
              <a:rPr lang="en-US" altLang="zh-HK" dirty="0"/>
              <a:t>based on employees' personal preferences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endParaRPr lang="zh-HK" altLang="en-US" dirty="0"/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HK" dirty="0"/>
              <a:t>When the room's carbon dioxide concentration or temperature is too high, the PAU's fresh air supply will be automatically increased.</a:t>
            </a:r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endParaRPr lang="zh-HK" altLang="en-US" dirty="0"/>
          </a:p>
          <a:p>
            <a:pPr marL="342900" indent="-342900">
              <a:buFont typeface="Wingdings" panose="05000000000000000000" pitchFamily="2" charset="2"/>
              <a:buAutoNum type="circleNumWdWhitePlain"/>
            </a:pPr>
            <a:r>
              <a:rPr lang="en-US" altLang="zh-HK" dirty="0"/>
              <a:t>A website user interface to adjust the user preferences. Also, have an attendance page to record employee's attendance</a:t>
            </a:r>
            <a:endParaRPr lang="zh-HK" altLang="en-US" sz="2800" dirty="0"/>
          </a:p>
        </p:txBody>
      </p:sp>
      <p:pic>
        <p:nvPicPr>
          <p:cNvPr id="10" name="圖片 5" descr="一張含有 室內, 辦公大樓, 傢俱, 椅子 的圖片">
            <a:extLst>
              <a:ext uri="{FF2B5EF4-FFF2-40B4-BE49-F238E27FC236}">
                <a16:creationId xmlns:a16="http://schemas.microsoft.com/office/drawing/2014/main" id="{717876D6-6FDA-475F-FD8F-CF02AF077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501" y="1515243"/>
            <a:ext cx="5103351" cy="38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3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7B529C-60ED-4B6D-9EBE-6FF621BA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475" y="253812"/>
            <a:ext cx="8596668" cy="1320800"/>
          </a:xfrm>
        </p:spPr>
        <p:txBody>
          <a:bodyPr>
            <a:normAutofit/>
          </a:bodyPr>
          <a:lstStyle/>
          <a:p>
            <a:r>
              <a:rPr lang="en-GB" sz="4800" dirty="0"/>
              <a:t>EXPECTED BENEFIT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7D5289D-8DBF-B05C-5457-74FB760836B9}"/>
              </a:ext>
            </a:extLst>
          </p:cNvPr>
          <p:cNvSpPr txBox="1"/>
          <p:nvPr/>
        </p:nvSpPr>
        <p:spPr>
          <a:xfrm>
            <a:off x="272717" y="1292341"/>
            <a:ext cx="63295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dirty="0"/>
              <a:t>Improved staff satisfaction and comfort throughout the workday.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dirty="0"/>
              <a:t>Address shortcomings and unintelligent aspects of the company's current office setup.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dirty="0"/>
              <a:t>Resolve issues related to inconsistent lighting and air-conditioning conditions due to the co-working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dirty="0"/>
              <a:t>Minimize the need for manual control of office systems by staff, reducing reliance on the BMS operator.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H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K" dirty="0"/>
              <a:t>Enhanced user experience through a user-friendly interface for office system control.</a:t>
            </a:r>
          </a:p>
          <a:p>
            <a:endParaRPr lang="en-US" altLang="zh-HK" dirty="0"/>
          </a:p>
        </p:txBody>
      </p:sp>
      <p:pic>
        <p:nvPicPr>
          <p:cNvPr id="6" name="圖片 5" descr="一張含有 室內, 辦公大樓, 傢俱, 椅子 的圖片">
            <a:extLst>
              <a:ext uri="{FF2B5EF4-FFF2-40B4-BE49-F238E27FC236}">
                <a16:creationId xmlns:a16="http://schemas.microsoft.com/office/drawing/2014/main" id="{9121875F-CAA3-5225-2DBF-3BF02867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932" y="1401011"/>
            <a:ext cx="5103351" cy="38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D418-8159-975E-8F92-B493756F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015" y="307848"/>
            <a:ext cx="3967289" cy="652272"/>
          </a:xfrm>
        </p:spPr>
        <p:txBody>
          <a:bodyPr/>
          <a:lstStyle/>
          <a:p>
            <a:r>
              <a:rPr lang="en-US" altLang="zh-HK" dirty="0"/>
              <a:t>BILL OF MATERIAL</a:t>
            </a:r>
            <a:endParaRPr lang="zh-HK" alt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0E17BC-FA69-6BAB-E243-18F6F6A809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214199"/>
              </p:ext>
            </p:extLst>
          </p:nvPr>
        </p:nvGraphicFramePr>
        <p:xfrm>
          <a:off x="729462" y="1750060"/>
          <a:ext cx="10800305" cy="478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643">
                  <a:extLst>
                    <a:ext uri="{9D8B030D-6E8A-4147-A177-3AD203B41FA5}">
                      <a16:colId xmlns:a16="http://schemas.microsoft.com/office/drawing/2014/main" val="2796272059"/>
                    </a:ext>
                  </a:extLst>
                </a:gridCol>
                <a:gridCol w="1042957">
                  <a:extLst>
                    <a:ext uri="{9D8B030D-6E8A-4147-A177-3AD203B41FA5}">
                      <a16:colId xmlns:a16="http://schemas.microsoft.com/office/drawing/2014/main" val="3829186981"/>
                    </a:ext>
                  </a:extLst>
                </a:gridCol>
                <a:gridCol w="5914714">
                  <a:extLst>
                    <a:ext uri="{9D8B030D-6E8A-4147-A177-3AD203B41FA5}">
                      <a16:colId xmlns:a16="http://schemas.microsoft.com/office/drawing/2014/main" val="3020940797"/>
                    </a:ext>
                  </a:extLst>
                </a:gridCol>
                <a:gridCol w="860991">
                  <a:extLst>
                    <a:ext uri="{9D8B030D-6E8A-4147-A177-3AD203B41FA5}">
                      <a16:colId xmlns:a16="http://schemas.microsoft.com/office/drawing/2014/main" val="107511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Name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Amount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Function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Photo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32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HK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Raspberry pi </a:t>
                      </a:r>
                      <a:endParaRPr lang="zh-HK" alt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200" dirty="0">
                          <a:solidFill>
                            <a:schemeClr val="bg1"/>
                          </a:solidFill>
                        </a:rPr>
                        <a:t>Main controller for the systems. One zone for one raspberry pi. To control PXC24 ,RFID Reader and read camera.</a:t>
                      </a:r>
                      <a:endParaRPr lang="zh-HK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729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GB" altLang="zh-HK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  <a:endParaRPr lang="zh-HK" altLang="en-US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HK" sz="1200" dirty="0">
                          <a:solidFill>
                            <a:schemeClr val="bg1"/>
                          </a:solidFill>
                        </a:rPr>
                        <a:t>For Face recognition connected to the Raspberry Pi. One camera for one raspberry 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HK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03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HK" sz="1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RFID Card and NFC RFID Reader </a:t>
                      </a:r>
                      <a:endParaRPr lang="zh-HK" altLang="en-US" sz="1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HK" dirty="0"/>
                        <a:t>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HK" sz="1200" dirty="0">
                          <a:solidFill>
                            <a:schemeClr val="bg1"/>
                          </a:solidFill>
                        </a:rPr>
                        <a:t>The RFID card as a staff identity card. The RFID Card Reader Connected to the Raspberry pi. </a:t>
                      </a:r>
                      <a:r>
                        <a:rPr lang="en-US" altLang="zh-HK" sz="1200" dirty="0">
                          <a:solidFill>
                            <a:schemeClr val="bg1"/>
                          </a:solidFill>
                        </a:rPr>
                        <a:t>One RFID reader and one RFID card for a raspberry pi and a staff respectively.</a:t>
                      </a:r>
                      <a:endParaRPr lang="zh-HK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76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dirty="0">
                          <a:solidFill>
                            <a:schemeClr val="bg1"/>
                          </a:solidFill>
                        </a:rPr>
                        <a:t>Siemens PXC24 Controller </a:t>
                      </a:r>
                      <a:endParaRPr lang="zh-HK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200" dirty="0">
                          <a:solidFill>
                            <a:schemeClr val="bg1"/>
                          </a:solidFill>
                        </a:rPr>
                        <a:t>The existing controller for the system, it is an actuator on this system. Two Zone used one PXC24 as actuator in order to reduce the cost. </a:t>
                      </a:r>
                      <a:endParaRPr lang="zh-HK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413306"/>
                  </a:ext>
                </a:extLst>
              </a:tr>
              <a:tr h="411988">
                <a:tc>
                  <a:txBody>
                    <a:bodyPr/>
                    <a:lstStyle/>
                    <a:p>
                      <a:pPr algn="ctr"/>
                      <a:r>
                        <a:rPr lang="en-GB" altLang="zh-HK" sz="1600" dirty="0">
                          <a:solidFill>
                            <a:schemeClr val="bg1"/>
                          </a:solidFill>
                        </a:rPr>
                        <a:t>Siemens QPA2060 Sensor</a:t>
                      </a:r>
                      <a:endParaRPr lang="zh-HK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dist"/>
                      <a:r>
                        <a:rPr lang="en-GB" altLang="zh-HK" sz="1200" dirty="0">
                          <a:solidFill>
                            <a:schemeClr val="bg1"/>
                          </a:solidFill>
                        </a:rPr>
                        <a:t>A Siemens room temperature sensor. Detect the office current temperature in </a:t>
                      </a:r>
                      <a:r>
                        <a:rPr lang="en-US" altLang="zh-HK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°C</a:t>
                      </a:r>
                      <a:r>
                        <a:rPr lang="en-GB" altLang="zh-HK" sz="12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235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HK" sz="1600" dirty="0">
                          <a:solidFill>
                            <a:schemeClr val="bg1"/>
                          </a:solidFill>
                        </a:rPr>
                        <a:t>Siemens QPA2000</a:t>
                      </a:r>
                      <a:r>
                        <a:rPr lang="en-US" altLang="zh-HK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GB" altLang="zh-HK" sz="1600" dirty="0">
                          <a:solidFill>
                            <a:schemeClr val="bg1"/>
                          </a:solidFill>
                        </a:rPr>
                        <a:t>Sensor</a:t>
                      </a:r>
                      <a:endParaRPr lang="zh-HK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1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20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GB" altLang="zh-HK" sz="1200" dirty="0">
                          <a:solidFill>
                            <a:schemeClr val="bg1"/>
                          </a:solidFill>
                        </a:rPr>
                        <a:t> Siemens Carbon dioxide Sensor. Detect the office current Carbon dioxide concentration in ppm</a:t>
                      </a:r>
                      <a:r>
                        <a:rPr lang="en-GB" altLang="zh-HK" sz="105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307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HK" sz="1600" dirty="0">
                          <a:solidFill>
                            <a:schemeClr val="bg1"/>
                          </a:solidFill>
                        </a:rPr>
                        <a:t>USB to TTL Adaptor </a:t>
                      </a:r>
                      <a:endParaRPr lang="zh-HK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200" dirty="0"/>
                        <a:t>Connect USB Port to TTL for the RFID Reader.</a:t>
                      </a:r>
                      <a:endParaRPr lang="zh-HK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971995"/>
                  </a:ext>
                </a:extLst>
              </a:tr>
              <a:tr h="275844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HK" sz="1600" dirty="0">
                          <a:solidFill>
                            <a:schemeClr val="bg1"/>
                          </a:solidFill>
                        </a:rPr>
                        <a:t>GREEN LED</a:t>
                      </a:r>
                      <a:endParaRPr lang="en-US" altLang="zh-HK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3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HK" sz="1200" dirty="0">
                          <a:solidFill>
                            <a:schemeClr val="bg1"/>
                          </a:solidFill>
                        </a:rPr>
                        <a:t>Represent the speed of FCU for each zone.</a:t>
                      </a:r>
                      <a:endParaRPr lang="zh-HK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463980"/>
                  </a:ext>
                </a:extLst>
              </a:tr>
              <a:tr h="42519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GB" altLang="zh-HK" sz="1600" dirty="0">
                          <a:solidFill>
                            <a:schemeClr val="bg1"/>
                          </a:solidFill>
                        </a:rPr>
                        <a:t>YELLOW LED</a:t>
                      </a:r>
                      <a:endParaRPr lang="en-US" altLang="zh-HK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HK" sz="1200" dirty="0">
                          <a:solidFill>
                            <a:schemeClr val="bg1"/>
                          </a:solidFill>
                        </a:rPr>
                        <a:t>Represent the brightness of Lighting for </a:t>
                      </a:r>
                      <a:r>
                        <a:rPr lang="en-US" altLang="zh-HK" sz="1200" dirty="0">
                          <a:solidFill>
                            <a:schemeClr val="bg1"/>
                          </a:solidFill>
                        </a:rPr>
                        <a:t>Office area.</a:t>
                      </a:r>
                      <a:endParaRPr lang="zh-HK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579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altLang="zh-HK" sz="1600" dirty="0">
                          <a:solidFill>
                            <a:schemeClr val="bg1"/>
                          </a:solidFill>
                        </a:rPr>
                        <a:t>RED LED</a:t>
                      </a:r>
                      <a:endParaRPr lang="zh-HK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2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altLang="zh-HK" sz="1200" dirty="0">
                          <a:solidFill>
                            <a:schemeClr val="bg1"/>
                          </a:solidFill>
                        </a:rPr>
                        <a:t>Represent the speed of PAU for whole </a:t>
                      </a:r>
                      <a:r>
                        <a:rPr lang="en-US" altLang="zh-HK" sz="1200" dirty="0">
                          <a:solidFill>
                            <a:schemeClr val="bg1"/>
                          </a:solidFill>
                        </a:rPr>
                        <a:t>Office Area.</a:t>
                      </a:r>
                      <a:endParaRPr lang="zh-HK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527121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80644F17-FB54-8EAA-4866-4B8055CB5C2D}"/>
              </a:ext>
            </a:extLst>
          </p:cNvPr>
          <p:cNvSpPr txBox="1">
            <a:spLocks/>
          </p:cNvSpPr>
          <p:nvPr/>
        </p:nvSpPr>
        <p:spPr>
          <a:xfrm>
            <a:off x="751015" y="1228519"/>
            <a:ext cx="2312226" cy="5151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HK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each Zone:</a:t>
            </a:r>
            <a:endParaRPr lang="zh-HK" alt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7" descr="一張含有 電子產品, 電子元件, 電路元件, 被動元件 的圖片&#10;&#10;自動產生的描述">
            <a:extLst>
              <a:ext uri="{FF2B5EF4-FFF2-40B4-BE49-F238E27FC236}">
                <a16:creationId xmlns:a16="http://schemas.microsoft.com/office/drawing/2014/main" id="{824DCDDA-9EC7-F7EF-3D2E-68C0BD5DF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1749" y="2101898"/>
            <a:ext cx="576325" cy="443884"/>
          </a:xfrm>
          <a:prstGeom prst="rect">
            <a:avLst/>
          </a:prstGeom>
        </p:spPr>
      </p:pic>
      <p:pic>
        <p:nvPicPr>
          <p:cNvPr id="10" name="圖片 11">
            <a:extLst>
              <a:ext uri="{FF2B5EF4-FFF2-40B4-BE49-F238E27FC236}">
                <a16:creationId xmlns:a16="http://schemas.microsoft.com/office/drawing/2014/main" id="{7BABEFFE-2FB6-53DE-4764-ADF74C339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588" r="98000">
                        <a14:foregroundMark x1="79176" y1="37412" x2="96706" y2="35412"/>
                        <a14:foregroundMark x1="97432" y1="32324" x2="98000" y2="32471"/>
                        <a14:foregroundMark x1="72471" y1="25882" x2="94573" y2="31586"/>
                        <a14:foregroundMark x1="9176" y1="44706" x2="14353" y2="37412"/>
                        <a14:foregroundMark x1="9529" y1="43529" x2="4588" y2="40941"/>
                        <a14:backgroundMark x1="98353" y1="32471" x2="97294" y2="29412"/>
                        <a14:backgroundMark x1="97647" y1="32824" x2="92000" y2="27529"/>
                        <a14:backgroundMark x1="98353" y1="32471" x2="98000" y2="32118"/>
                        <a14:backgroundMark x1="64824" y1="19059" x2="64588" y2="18471"/>
                        <a14:backgroundMark x1="59059" y1="21882" x2="72588" y2="15882"/>
                        <a14:backgroundMark x1="66000" y1="21059" x2="60471" y2="28471"/>
                        <a14:backgroundMark x1="70353" y1="20118" x2="64588" y2="26471"/>
                        <a14:backgroundMark x1="64588" y1="12941" x2="58824" y2="25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318" y="3100122"/>
            <a:ext cx="558165" cy="55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1" descr="一張含有 文字 的圖片&#10;&#10;自動產生的描述">
            <a:extLst>
              <a:ext uri="{FF2B5EF4-FFF2-40B4-BE49-F238E27FC236}">
                <a16:creationId xmlns:a16="http://schemas.microsoft.com/office/drawing/2014/main" id="{691D8C35-7E99-CB4D-6192-A6219694D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125" r="98188">
                        <a14:foregroundMark x1="74438" y1="76313" x2="26063" y2="26500"/>
                        <a14:foregroundMark x1="15375" y1="47000" x2="5125" y2="45125"/>
                        <a14:foregroundMark x1="65625" y1="63250" x2="85625" y2="69813"/>
                        <a14:foregroundMark x1="80938" y1="81438" x2="28563" y2="20375"/>
                        <a14:foregroundMark x1="28563" y1="20375" x2="46063" y2="36313"/>
                        <a14:foregroundMark x1="90250" y1="72125" x2="79125" y2="82375"/>
                        <a14:foregroundMark x1="93500" y1="71188" x2="86563" y2="67438"/>
                        <a14:foregroundMark x1="26063" y1="21875" x2="51188" y2="28375"/>
                        <a14:foregroundMark x1="48375" y1="26063" x2="37688" y2="15812"/>
                        <a14:foregroundMark x1="54438" y1="67000" x2="32125" y2="54438"/>
                        <a14:foregroundMark x1="42313" y1="62813" x2="37250" y2="59562"/>
                        <a14:foregroundMark x1="98188" y1="67438" x2="96979" y2="68056"/>
                        <a14:backgroundMark x1="27938" y1="63250" x2="46063" y2="69813"/>
                        <a14:backgroundMark x1="43250" y1="67438" x2="27437" y2="56750"/>
                        <a14:backgroundMark x1="94938" y1="68375" x2="98188" y2="71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6006" y="2594484"/>
            <a:ext cx="443884" cy="443884"/>
          </a:xfrm>
          <a:prstGeom prst="rect">
            <a:avLst/>
          </a:prstGeom>
        </p:spPr>
      </p:pic>
      <p:pic>
        <p:nvPicPr>
          <p:cNvPr id="12" name="Picture 5" descr="一張含有 電子產品 的圖片&#10;&#10;自動產生的描述">
            <a:extLst>
              <a:ext uri="{FF2B5EF4-FFF2-40B4-BE49-F238E27FC236}">
                <a16:creationId xmlns:a16="http://schemas.microsoft.com/office/drawing/2014/main" id="{7E5854A7-66BE-B806-D3CE-723374C70D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56019">
            <a:off x="10840101" y="3669035"/>
            <a:ext cx="555694" cy="555694"/>
          </a:xfrm>
          <a:prstGeom prst="rect">
            <a:avLst/>
          </a:prstGeom>
        </p:spPr>
      </p:pic>
      <p:pic>
        <p:nvPicPr>
          <p:cNvPr id="13" name="Picture 27" descr="一張含有 設備 的圖片&#10;&#10;自動產生的描述">
            <a:extLst>
              <a:ext uri="{FF2B5EF4-FFF2-40B4-BE49-F238E27FC236}">
                <a16:creationId xmlns:a16="http://schemas.microsoft.com/office/drawing/2014/main" id="{67E979A7-D307-0FB0-8062-885CEC328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1842" y="4119976"/>
            <a:ext cx="406295" cy="4447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C550EF-0EB4-628D-FF70-E7CAF9E7EB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38306" y1="68451" x2="38306" y2="68451"/>
                        <a14:foregroundMark x1="47782" y1="22817" x2="47782" y2="22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61934" flipH="1">
            <a:off x="10950496" y="5445377"/>
            <a:ext cx="357474" cy="25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CB3433-E7CD-62FD-24A9-21A9EB4E063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5141" b="99005" l="0" r="100000">
                        <a14:foregroundMark x1="9620" y1="78607" x2="10403" y2="87728"/>
                        <a14:foregroundMark x1="55928" y1="11277" x2="55928" y2="11277"/>
                        <a14:foregroundMark x1="52461" y1="9121" x2="52461" y2="5141"/>
                        <a14:foregroundMark x1="89821" y1="12272" x2="89821" y2="12272"/>
                        <a14:foregroundMark x1="95302" y1="20398" x2="95302" y2="20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286778">
            <a:off x="10917140" y="6224161"/>
            <a:ext cx="355697" cy="24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0498F4-EACD-4617-CA2D-56215891F5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100000" l="0" r="990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10237">
            <a:off x="10953688" y="5779367"/>
            <a:ext cx="347479" cy="34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3">
            <a:extLst>
              <a:ext uri="{FF2B5EF4-FFF2-40B4-BE49-F238E27FC236}">
                <a16:creationId xmlns:a16="http://schemas.microsoft.com/office/drawing/2014/main" id="{7544DC11-E943-41C1-EA78-C29EF00563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778" b="90556" l="3540" r="96018">
                        <a14:foregroundMark x1="92035" y1="71667" x2="92035" y2="71667"/>
                        <a14:foregroundMark x1="96018" y1="71111" x2="96018" y2="71111"/>
                        <a14:foregroundMark x1="84956" y1="90556" x2="84956" y2="90556"/>
                        <a14:foregroundMark x1="28328" y1="13919" x2="29646" y2="13333"/>
                        <a14:foregroundMark x1="29152" y1="13889" x2="28537" y2="14582"/>
                        <a14:foregroundMark x1="29646" y1="13333" x2="29152" y2="13889"/>
                        <a14:foregroundMark x1="4138" y1="24444" x2="3540" y2="23889"/>
                        <a14:foregroundMark x1="4737" y1="25000" x2="4138" y2="24444"/>
                        <a14:foregroundMark x1="8115" y1="28135" x2="4737" y2="25000"/>
                        <a14:foregroundMark x1="13156" y1="25000" x2="13071" y2="24927"/>
                        <a14:foregroundMark x1="17699" y1="28889" x2="13156" y2="25000"/>
                        <a14:foregroundMark x1="10872" y1="31111" x2="14159" y2="33333"/>
                        <a14:foregroundMark x1="10051" y1="30556" x2="10872" y2="31111"/>
                        <a14:foregroundMark x1="9229" y1="30000" x2="10051" y2="30556"/>
                        <a14:foregroundMark x1="8407" y1="29444" x2="9229" y2="30000"/>
                        <a14:foregroundMark x1="9070" y1="21111" x2="8407" y2="20556"/>
                        <a14:foregroundMark x1="9735" y1="21667" x2="9070" y2="21111"/>
                        <a14:foregroundMark x1="10398" y1="22222" x2="9735" y2="21667"/>
                        <a14:foregroundMark x1="11062" y1="22778" x2="10398" y2="22222"/>
                        <a14:foregroundMark x1="12389" y1="23889" x2="11062" y2="22778"/>
                        <a14:foregroundMark x1="13528" y1="12778" x2="12832" y2="12222"/>
                        <a14:foregroundMark x1="13772" y1="12973" x2="13528" y2="12778"/>
                        <a14:foregroundMark x1="27050" y1="8889" x2="26624" y2="8524"/>
                        <a14:foregroundMark x1="28348" y1="10000" x2="27050" y2="8889"/>
                        <a14:foregroundMark x1="28998" y1="10556" x2="28348" y2="10000"/>
                        <a14:foregroundMark x1="29646" y1="11111" x2="28998" y2="10556"/>
                        <a14:foregroundMark x1="22272" y1="5000" x2="19912" y2="3333"/>
                        <a14:foregroundMark x1="23641" y1="5967" x2="22272" y2="5000"/>
                        <a14:foregroundMark x1="25418" y1="7222" x2="25345" y2="7170"/>
                        <a14:foregroundMark x1="26205" y1="7778" x2="25418" y2="7222"/>
                        <a14:foregroundMark x1="26991" y1="8333" x2="26205" y2="7778"/>
                        <a14:foregroundMark x1="17877" y1="7778" x2="17257" y2="7222"/>
                        <a14:foregroundMark x1="18495" y1="8333" x2="17877" y2="7778"/>
                        <a14:foregroundMark x1="19115" y1="8889" x2="18495" y2="8333"/>
                        <a14:foregroundMark x1="19734" y1="9444" x2="19115" y2="8889"/>
                        <a14:foregroundMark x1="20354" y1="10000" x2="19734" y2="9444"/>
                        <a14:foregroundMark x1="20588" y1="10210" x2="20354" y2="10000"/>
                        <a14:foregroundMark x1="22832" y1="12222" x2="22150" y2="11611"/>
                        <a14:foregroundMark x1="23452" y1="12778" x2="22832" y2="12222"/>
                        <a14:foregroundMark x1="24071" y1="13333" x2="23452" y2="12778"/>
                        <a14:foregroundMark x1="24691" y1="13889" x2="24071" y2="13333"/>
                        <a14:foregroundMark x1="25310" y1="14444" x2="24691" y2="13889"/>
                        <a14:foregroundMark x1="25929" y1="15000" x2="25310" y2="14444"/>
                        <a14:foregroundMark x1="26549" y1="15556" x2="25929" y2="15000"/>
                        <a14:foregroundMark x1="15664" y1="8889" x2="15491" y2="8708"/>
                        <a14:foregroundMark x1="16195" y1="9444" x2="15664" y2="8889"/>
                        <a14:foregroundMark x1="16726" y1="10000" x2="16195" y2="9444"/>
                        <a14:foregroundMark x1="17257" y1="10556" x2="16726" y2="10000"/>
                        <a14:foregroundMark x1="17788" y1="11111" x2="17257" y2="10556"/>
                        <a14:foregroundMark x1="18850" y1="12222" x2="17788" y2="11111"/>
                        <a14:foregroundMark x1="19016" y1="12396" x2="18850" y2="12222"/>
                        <a14:foregroundMark x1="19469" y1="10000" x2="16123" y2="10323"/>
                        <a14:foregroundMark x1="12389" y1="21111" x2="12389" y2="21111"/>
                        <a14:foregroundMark x1="13274" y1="21667" x2="13274" y2="21667"/>
                        <a14:foregroundMark x1="13274" y1="21667" x2="13274" y2="21667"/>
                        <a14:foregroundMark x1="13274" y1="21667" x2="13274" y2="21667"/>
                        <a14:foregroundMark x1="19137" y1="20556" x2="19642" y2="21017"/>
                        <a14:foregroundMark x1="19042" y1="20469" x2="19137" y2="20556"/>
                        <a14:foregroundMark x1="9292" y1="19444" x2="9292" y2="19444"/>
                        <a14:foregroundMark x1="13274" y1="22778" x2="13274" y2="22778"/>
                        <a14:foregroundMark x1="24336" y1="6667" x2="24336" y2="6667"/>
                        <a14:foregroundMark x1="21239" y1="11667" x2="21239" y2="11667"/>
                        <a14:foregroundMark x1="11062" y1="17222" x2="11062" y2="17222"/>
                        <a14:foregroundMark x1="12832" y1="17778" x2="12832" y2="17778"/>
                        <a14:foregroundMark x1="15929" y1="13889" x2="15929" y2="13889"/>
                        <a14:foregroundMark x1="17699" y1="15000" x2="17699" y2="15000"/>
                        <a14:foregroundMark x1="19469" y1="16667" x2="19469" y2="16667"/>
                        <a14:foregroundMark x1="21239" y1="18333" x2="21239" y2="18333"/>
                        <a14:foregroundMark x1="23009" y1="20556" x2="23009" y2="20556"/>
                        <a14:foregroundMark x1="14602" y1="20000" x2="14602" y2="20000"/>
                        <a14:foregroundMark x1="16814" y1="21667" x2="16814" y2="21667"/>
                        <a14:foregroundMark x1="19027" y1="23889" x2="19027" y2="23889"/>
                        <a14:foregroundMark x1="17257" y1="21667" x2="17257" y2="21667"/>
                        <a14:foregroundMark x1="10177" y1="30000" x2="10177" y2="30000"/>
                        <a14:backgroundMark x1="19220" y1="26492" x2="19469" y2="26667"/>
                        <a14:backgroundMark x1="7356" y1="23889" x2="6195" y2="22778"/>
                        <a14:backgroundMark x1="8735" y1="25208" x2="7356" y2="23889"/>
                        <a14:backgroundMark x1="15487" y1="31667" x2="15431" y2="31614"/>
                        <a14:backgroundMark x1="15487" y1="9444" x2="15487" y2="9444"/>
                        <a14:backgroundMark x1="17257" y1="12222" x2="17257" y2="12222"/>
                        <a14:backgroundMark x1="19912" y1="13889" x2="19912" y2="13889"/>
                        <a14:backgroundMark x1="23009" y1="16111" x2="23009" y2="16111"/>
                        <a14:backgroundMark x1="19027" y1="12222" x2="19027" y2="12222"/>
                        <a14:backgroundMark x1="16372" y1="10000" x2="16372" y2="10000"/>
                        <a14:backgroundMark x1="15929" y1="10556" x2="15929" y2="10556"/>
                        <a14:backgroundMark x1="14159" y1="9444" x2="14159" y2="9444"/>
                        <a14:backgroundMark x1="14602" y1="10556" x2="14602" y2="10556"/>
                        <a14:backgroundMark x1="15044" y1="8333" x2="15044" y2="8333"/>
                        <a14:backgroundMark x1="19469" y1="12778" x2="19469" y2="12778"/>
                        <a14:backgroundMark x1="20796" y1="13889" x2="20796" y2="13889"/>
                        <a14:backgroundMark x1="20796" y1="12778" x2="20796" y2="12778"/>
                        <a14:backgroundMark x1="17699" y1="10556" x2="17699" y2="10556"/>
                        <a14:backgroundMark x1="18584" y1="11111" x2="18584" y2="11111"/>
                        <a14:backgroundMark x1="18584" y1="12778" x2="18584" y2="12778"/>
                        <a14:backgroundMark x1="18584" y1="12222" x2="18584" y2="12222"/>
                        <a14:backgroundMark x1="16814" y1="11111" x2="16814" y2="11111"/>
                        <a14:backgroundMark x1="19469" y1="5000" x2="19469" y2="5000"/>
                        <a14:backgroundMark x1="20354" y1="7778" x2="20354" y2="7778"/>
                        <a14:backgroundMark x1="23009" y1="8889" x2="23009" y2="8889"/>
                        <a14:backgroundMark x1="24779" y1="11111" x2="24779" y2="11111"/>
                        <a14:backgroundMark x1="28319" y1="13333" x2="28319" y2="13333"/>
                        <a14:backgroundMark x1="18584" y1="7222" x2="18584" y2="7222"/>
                        <a14:backgroundMark x1="17699" y1="6111" x2="17699" y2="6111"/>
                        <a14:backgroundMark x1="21239" y1="10000" x2="21239" y2="10000"/>
                        <a14:backgroundMark x1="19912" y1="7778" x2="19912" y2="7778"/>
                        <a14:backgroundMark x1="23009" y1="11111" x2="23009" y2="11111"/>
                        <a14:backgroundMark x1="24779" y1="12778" x2="24779" y2="12778"/>
                        <a14:backgroundMark x1="26549" y1="7222" x2="26549" y2="7222"/>
                        <a14:backgroundMark x1="25221" y1="6111" x2="25221" y2="6111"/>
                        <a14:backgroundMark x1="24336" y1="5000" x2="26106" y2="6111"/>
                        <a14:backgroundMark x1="8850" y1="18889" x2="8850" y2="18889"/>
                        <a14:backgroundMark x1="11947" y1="20556" x2="11947" y2="20556"/>
                        <a14:backgroundMark x1="13274" y1="22778" x2="13274" y2="22778"/>
                        <a14:backgroundMark x1="15929" y1="23889" x2="15929" y2="23889"/>
                        <a14:backgroundMark x1="12832" y1="22222" x2="12832" y2="22222"/>
                        <a14:backgroundMark x1="12389" y1="13889" x2="12389" y2="13889"/>
                        <a14:backgroundMark x1="14159" y1="15556" x2="14159" y2="15556"/>
                        <a14:backgroundMark x1="15929" y1="16667" x2="15929" y2="16667"/>
                        <a14:backgroundMark x1="17699" y1="18333" x2="17699" y2="18333"/>
                        <a14:backgroundMark x1="18584" y1="19444" x2="18584" y2="19444"/>
                        <a14:backgroundMark x1="19912" y1="20556" x2="19912" y2="20556"/>
                        <a14:backgroundMark x1="16372" y1="16667" x2="16372" y2="16667"/>
                        <a14:backgroundMark x1="14159" y1="14444" x2="14159" y2="14444"/>
                        <a14:backgroundMark x1="12832" y1="12778" x2="12832" y2="12778"/>
                        <a14:backgroundMark x1="15487" y1="15556" x2="15487" y2="15556"/>
                        <a14:backgroundMark x1="15044" y1="14444" x2="15044" y2="14444"/>
                        <a14:backgroundMark x1="17257" y1="16111" x2="17257" y2="16111"/>
                        <a14:backgroundMark x1="16372" y1="15556" x2="16372" y2="15556"/>
                        <a14:backgroundMark x1="19912" y1="22778" x2="19912" y2="22778"/>
                        <a14:backgroundMark x1="17699" y1="20556" x2="17699" y2="20556"/>
                        <a14:backgroundMark x1="19027" y1="20556" x2="19027" y2="20556"/>
                        <a14:backgroundMark x1="16372" y1="18333" x2="16372" y2="18333"/>
                        <a14:backgroundMark x1="16814" y1="18889" x2="16814" y2="18889"/>
                        <a14:backgroundMark x1="17257" y1="19444" x2="17257" y2="19444"/>
                        <a14:backgroundMark x1="18584" y1="20556" x2="18584" y2="20556"/>
                        <a14:backgroundMark x1="20796" y1="21667" x2="20796" y2="21667"/>
                        <a14:backgroundMark x1="16055" y1="18333" x2="15487" y2="17778"/>
                        <a14:backgroundMark x1="17762" y1="20000" x2="16055" y2="18333"/>
                        <a14:backgroundMark x1="18331" y1="20556" x2="17762" y2="20000"/>
                        <a14:backgroundMark x1="19469" y1="21667" x2="18331" y2="20556"/>
                        <a14:backgroundMark x1="19912" y1="20000" x2="19027" y2="19444"/>
                        <a14:backgroundMark x1="17699" y1="10000" x2="17699" y2="10000"/>
                        <a14:backgroundMark x1="16372" y1="8889" x2="16372" y2="8889"/>
                        <a14:backgroundMark x1="15929" y1="8333" x2="15929" y2="8333"/>
                        <a14:backgroundMark x1="19469" y1="7778" x2="19469" y2="7778"/>
                        <a14:backgroundMark x1="20354" y1="8889" x2="20354" y2="8889"/>
                        <a14:backgroundMark x1="11062" y1="22222" x2="11062" y2="22222"/>
                        <a14:backgroundMark x1="10177" y1="21111" x2="10177" y2="21111"/>
                        <a14:backgroundMark x1="9292" y1="20556" x2="9292" y2="20556"/>
                        <a14:backgroundMark x1="12832" y1="24444" x2="12832" y2="24444"/>
                        <a14:backgroundMark x1="14159" y1="25000" x2="14159" y2="25000"/>
                        <a14:backgroundMark x1="11947" y1="22222" x2="11947" y2="22222"/>
                        <a14:backgroundMark x1="9735" y1="31111" x2="9735" y2="31111"/>
                        <a14:backgroundMark x1="8407" y1="30556" x2="8407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835" y="5014142"/>
            <a:ext cx="444749" cy="35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7" descr="一張含有 設備 的圖片&#10;&#10;自動產生的描述">
            <a:extLst>
              <a:ext uri="{FF2B5EF4-FFF2-40B4-BE49-F238E27FC236}">
                <a16:creationId xmlns:a16="http://schemas.microsoft.com/office/drawing/2014/main" id="{B38D6DED-42C5-1E23-315F-965A2EA8A5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91842" y="4588095"/>
            <a:ext cx="406295" cy="4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08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圖片 86">
            <a:extLst>
              <a:ext uri="{FF2B5EF4-FFF2-40B4-BE49-F238E27FC236}">
                <a16:creationId xmlns:a16="http://schemas.microsoft.com/office/drawing/2014/main" id="{09F9D848-65AD-7186-E9C7-FEC6093C5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54" y="1280297"/>
            <a:ext cx="7410744" cy="4790411"/>
          </a:xfrm>
          <a:prstGeom prst="rect">
            <a:avLst/>
          </a:prstGeom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3955EB84-0752-4425-9076-0E4A2E4986E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7397" y="91542"/>
            <a:ext cx="4694238" cy="914388"/>
          </a:xfrm>
        </p:spPr>
        <p:txBody>
          <a:bodyPr>
            <a:normAutofit/>
          </a:bodyPr>
          <a:lstStyle/>
          <a:p>
            <a:r>
              <a:rPr lang="en-GB" sz="4800" dirty="0"/>
              <a:t>OFFICE LAYOUT</a:t>
            </a:r>
          </a:p>
        </p:txBody>
      </p:sp>
      <p:pic>
        <p:nvPicPr>
          <p:cNvPr id="79" name="Picture 27">
            <a:extLst>
              <a:ext uri="{FF2B5EF4-FFF2-40B4-BE49-F238E27FC236}">
                <a16:creationId xmlns:a16="http://schemas.microsoft.com/office/drawing/2014/main" id="{12EB8142-51EB-1EC6-2DCB-5A1041B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610" y="5291227"/>
            <a:ext cx="510238" cy="558231"/>
          </a:xfrm>
          <a:prstGeom prst="rect">
            <a:avLst/>
          </a:prstGeom>
        </p:spPr>
      </p:pic>
      <p:pic>
        <p:nvPicPr>
          <p:cNvPr id="80" name="Picture 27">
            <a:extLst>
              <a:ext uri="{FF2B5EF4-FFF2-40B4-BE49-F238E27FC236}">
                <a16:creationId xmlns:a16="http://schemas.microsoft.com/office/drawing/2014/main" id="{9FA0AD01-CE7F-F260-CB32-8923FFA6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416" y="5291228"/>
            <a:ext cx="510238" cy="558231"/>
          </a:xfrm>
          <a:prstGeom prst="rect">
            <a:avLst/>
          </a:prstGeom>
        </p:spPr>
      </p:pic>
      <p:sp>
        <p:nvSpPr>
          <p:cNvPr id="81" name="文字方塊 80">
            <a:extLst>
              <a:ext uri="{FF2B5EF4-FFF2-40B4-BE49-F238E27FC236}">
                <a16:creationId xmlns:a16="http://schemas.microsoft.com/office/drawing/2014/main" id="{B2C70028-39E0-DD87-8EFE-71F27209A4EB}"/>
              </a:ext>
            </a:extLst>
          </p:cNvPr>
          <p:cNvSpPr txBox="1"/>
          <p:nvPr/>
        </p:nvSpPr>
        <p:spPr>
          <a:xfrm>
            <a:off x="11095563" y="5776527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Office PAU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411788F-D4BA-83B7-2B38-347E4009B4AC}"/>
              </a:ext>
            </a:extLst>
          </p:cNvPr>
          <p:cNvSpPr txBox="1"/>
          <p:nvPr/>
        </p:nvSpPr>
        <p:spPr>
          <a:xfrm>
            <a:off x="9929262" y="5776526"/>
            <a:ext cx="1314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Temp &amp; CO</a:t>
            </a:r>
            <a:r>
              <a:rPr lang="en-US" altLang="zh-HK" sz="800" dirty="0">
                <a:solidFill>
                  <a:schemeClr val="bg1"/>
                </a:solidFill>
              </a:rPr>
              <a:t>2</a:t>
            </a:r>
            <a:r>
              <a:rPr lang="en-US" altLang="zh-HK" sz="1000" dirty="0">
                <a:solidFill>
                  <a:schemeClr val="bg1"/>
                </a:solidFill>
              </a:rPr>
              <a:t> Sensor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639AF9D-E27B-DA66-226F-F2A7B5D3B77D}"/>
              </a:ext>
            </a:extLst>
          </p:cNvPr>
          <p:cNvSpPr txBox="1"/>
          <p:nvPr/>
        </p:nvSpPr>
        <p:spPr>
          <a:xfrm>
            <a:off x="4766140" y="3305888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Zone 1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B615AEF8-1034-F75A-41DB-0408767654E1}"/>
              </a:ext>
            </a:extLst>
          </p:cNvPr>
          <p:cNvSpPr txBox="1"/>
          <p:nvPr/>
        </p:nvSpPr>
        <p:spPr>
          <a:xfrm>
            <a:off x="8277648" y="3305888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Zone 2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6EE55BA-E6FB-4F3E-71CF-F1793E3FC3E8}"/>
              </a:ext>
            </a:extLst>
          </p:cNvPr>
          <p:cNvSpPr txBox="1"/>
          <p:nvPr/>
        </p:nvSpPr>
        <p:spPr>
          <a:xfrm>
            <a:off x="8277648" y="5653415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Zone 4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665236AE-C852-1992-E91F-55BCAC5F7A44}"/>
              </a:ext>
            </a:extLst>
          </p:cNvPr>
          <p:cNvSpPr txBox="1"/>
          <p:nvPr/>
        </p:nvSpPr>
        <p:spPr>
          <a:xfrm>
            <a:off x="5219298" y="5653415"/>
            <a:ext cx="570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Zone 3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D64DBDA6-4E5E-D00D-2420-3EFE0F25F74C}"/>
              </a:ext>
            </a:extLst>
          </p:cNvPr>
          <p:cNvSpPr txBox="1"/>
          <p:nvPr/>
        </p:nvSpPr>
        <p:spPr>
          <a:xfrm>
            <a:off x="6886236" y="1947792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FCU Zone 1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779C2016-BD73-9F66-6A1C-60F13B27D4C8}"/>
              </a:ext>
            </a:extLst>
          </p:cNvPr>
          <p:cNvSpPr txBox="1"/>
          <p:nvPr/>
        </p:nvSpPr>
        <p:spPr>
          <a:xfrm>
            <a:off x="10258473" y="1947792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FCU Zone 2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62FA24E-F125-1075-C395-E29E57266171}"/>
              </a:ext>
            </a:extLst>
          </p:cNvPr>
          <p:cNvSpPr txBox="1"/>
          <p:nvPr/>
        </p:nvSpPr>
        <p:spPr>
          <a:xfrm>
            <a:off x="10258474" y="4193279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FCU Zone 4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D1FD08D8-2CCF-C109-59C5-B1C71D93F467}"/>
              </a:ext>
            </a:extLst>
          </p:cNvPr>
          <p:cNvSpPr txBox="1"/>
          <p:nvPr/>
        </p:nvSpPr>
        <p:spPr>
          <a:xfrm>
            <a:off x="6886236" y="4193278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1000" dirty="0">
                <a:solidFill>
                  <a:schemeClr val="bg1"/>
                </a:solidFill>
              </a:rPr>
              <a:t>FCU Zone 3</a:t>
            </a:r>
            <a:endParaRPr lang="zh-HK" altLang="en-US" sz="1000" dirty="0">
              <a:solidFill>
                <a:schemeClr val="bg1"/>
              </a:solidFill>
            </a:endParaRPr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542FCFD7-E3FD-72DA-F2FF-BDBB27A16D5F}"/>
              </a:ext>
            </a:extLst>
          </p:cNvPr>
          <p:cNvSpPr txBox="1"/>
          <p:nvPr/>
        </p:nvSpPr>
        <p:spPr>
          <a:xfrm>
            <a:off x="5850702" y="157252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Face recognition </a:t>
            </a:r>
          </a:p>
          <a:p>
            <a:r>
              <a:rPr lang="en-US" altLang="zh-HK" sz="900" dirty="0">
                <a:solidFill>
                  <a:schemeClr val="bg1"/>
                </a:solidFill>
              </a:rPr>
              <a:t>camera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C88FF37D-B3B4-0C9C-5AA3-C9C6679C932D}"/>
              </a:ext>
            </a:extLst>
          </p:cNvPr>
          <p:cNvSpPr txBox="1"/>
          <p:nvPr/>
        </p:nvSpPr>
        <p:spPr>
          <a:xfrm>
            <a:off x="4600889" y="16494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RFID card </a:t>
            </a:r>
          </a:p>
          <a:p>
            <a:r>
              <a:rPr lang="en-US" altLang="zh-HK" sz="900" dirty="0">
                <a:solidFill>
                  <a:schemeClr val="bg1"/>
                </a:solidFill>
              </a:rPr>
              <a:t>reader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C8B969F8-1D28-3542-ABCE-1B0267469B02}"/>
              </a:ext>
            </a:extLst>
          </p:cNvPr>
          <p:cNvSpPr txBox="1"/>
          <p:nvPr/>
        </p:nvSpPr>
        <p:spPr>
          <a:xfrm>
            <a:off x="4565765" y="392109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RFID card </a:t>
            </a:r>
          </a:p>
          <a:p>
            <a:r>
              <a:rPr lang="en-US" altLang="zh-HK" sz="900" dirty="0">
                <a:solidFill>
                  <a:schemeClr val="bg1"/>
                </a:solidFill>
              </a:rPr>
              <a:t>reader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938C2A35-80C4-9496-EAFC-B032F65480F5}"/>
              </a:ext>
            </a:extLst>
          </p:cNvPr>
          <p:cNvSpPr txBox="1"/>
          <p:nvPr/>
        </p:nvSpPr>
        <p:spPr>
          <a:xfrm>
            <a:off x="8066158" y="392109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RFID card </a:t>
            </a:r>
          </a:p>
          <a:p>
            <a:r>
              <a:rPr lang="en-US" altLang="zh-HK" sz="900" dirty="0">
                <a:solidFill>
                  <a:schemeClr val="bg1"/>
                </a:solidFill>
              </a:rPr>
              <a:t>reader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36FF56C9-3890-51C0-5E2B-33238DFF87FA}"/>
              </a:ext>
            </a:extLst>
          </p:cNvPr>
          <p:cNvSpPr txBox="1"/>
          <p:nvPr/>
        </p:nvSpPr>
        <p:spPr>
          <a:xfrm>
            <a:off x="8066158" y="164947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RFID card </a:t>
            </a:r>
          </a:p>
          <a:p>
            <a:r>
              <a:rPr lang="en-US" altLang="zh-HK" sz="900" dirty="0">
                <a:solidFill>
                  <a:schemeClr val="bg1"/>
                </a:solidFill>
              </a:rPr>
              <a:t>reader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E553C93D-DE8A-3ECF-3FED-5575EBCD3A27}"/>
              </a:ext>
            </a:extLst>
          </p:cNvPr>
          <p:cNvSpPr txBox="1"/>
          <p:nvPr/>
        </p:nvSpPr>
        <p:spPr>
          <a:xfrm>
            <a:off x="9390986" y="1572528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Face recognition </a:t>
            </a:r>
          </a:p>
          <a:p>
            <a:r>
              <a:rPr lang="en-US" altLang="zh-HK" sz="900" dirty="0">
                <a:solidFill>
                  <a:schemeClr val="bg1"/>
                </a:solidFill>
              </a:rPr>
              <a:t>camera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0A8E5EF0-700B-8EBC-61EB-279E88616D0D}"/>
              </a:ext>
            </a:extLst>
          </p:cNvPr>
          <p:cNvSpPr txBox="1"/>
          <p:nvPr/>
        </p:nvSpPr>
        <p:spPr>
          <a:xfrm>
            <a:off x="9387286" y="387943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Face recognition </a:t>
            </a:r>
          </a:p>
          <a:p>
            <a:r>
              <a:rPr lang="en-US" altLang="zh-HK" sz="900" dirty="0">
                <a:solidFill>
                  <a:schemeClr val="bg1"/>
                </a:solidFill>
              </a:rPr>
              <a:t>camera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8BFBE390-ABE9-65EA-41DF-8E97B6BBAABD}"/>
              </a:ext>
            </a:extLst>
          </p:cNvPr>
          <p:cNvSpPr txBox="1"/>
          <p:nvPr/>
        </p:nvSpPr>
        <p:spPr>
          <a:xfrm>
            <a:off x="5850701" y="3885503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Face recognition </a:t>
            </a:r>
          </a:p>
          <a:p>
            <a:r>
              <a:rPr lang="en-US" altLang="zh-HK" sz="900" dirty="0">
                <a:solidFill>
                  <a:schemeClr val="bg1"/>
                </a:solidFill>
              </a:rPr>
              <a:t>camera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110" name="表格 109">
            <a:extLst>
              <a:ext uri="{FF2B5EF4-FFF2-40B4-BE49-F238E27FC236}">
                <a16:creationId xmlns:a16="http://schemas.microsoft.com/office/drawing/2014/main" id="{A0805C54-32E9-CF25-7467-2086DB5C7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382548"/>
              </p:ext>
            </p:extLst>
          </p:nvPr>
        </p:nvGraphicFramePr>
        <p:xfrm>
          <a:off x="479948" y="1210545"/>
          <a:ext cx="3713282" cy="4820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7827">
                  <a:extLst>
                    <a:ext uri="{9D8B030D-6E8A-4147-A177-3AD203B41FA5}">
                      <a16:colId xmlns:a16="http://schemas.microsoft.com/office/drawing/2014/main" val="720545068"/>
                    </a:ext>
                  </a:extLst>
                </a:gridCol>
                <a:gridCol w="2855455">
                  <a:extLst>
                    <a:ext uri="{9D8B030D-6E8A-4147-A177-3AD203B41FA5}">
                      <a16:colId xmlns:a16="http://schemas.microsoft.com/office/drawing/2014/main" val="4006632689"/>
                    </a:ext>
                  </a:extLst>
                </a:gridCol>
              </a:tblGrid>
              <a:tr h="338045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dirty="0"/>
                        <a:t>Name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dirty="0"/>
                        <a:t>Feature</a:t>
                      </a:r>
                      <a:endParaRPr lang="zh-HK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926640"/>
                  </a:ext>
                </a:extLst>
              </a:tr>
              <a:tr h="957795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000" b="1" dirty="0"/>
                        <a:t>Face</a:t>
                      </a:r>
                    </a:p>
                    <a:p>
                      <a:pPr algn="ctr"/>
                      <a:r>
                        <a:rPr lang="en-US" altLang="zh-HK" sz="1000" b="1" dirty="0"/>
                        <a:t>recognition</a:t>
                      </a:r>
                    </a:p>
                    <a:p>
                      <a:pPr algn="ctr"/>
                      <a:r>
                        <a:rPr lang="en-US" altLang="zh-HK" sz="1000" b="1" dirty="0"/>
                        <a:t>camera</a:t>
                      </a:r>
                    </a:p>
                    <a:p>
                      <a:pPr algn="ctr"/>
                      <a:r>
                        <a:rPr lang="en-US" altLang="zh-HK" sz="1000" b="1" dirty="0"/>
                        <a:t>(A)</a:t>
                      </a:r>
                      <a:endParaRPr lang="zh-HK" altLang="en-US" sz="1000" b="1" dirty="0"/>
                    </a:p>
                    <a:p>
                      <a:endParaRPr lang="zh-HK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200" dirty="0"/>
                        <a:t>Detect the face for recognition and make double verification for staff login</a:t>
                      </a:r>
                      <a:endParaRPr lang="zh-HK" altLang="en-US" sz="1200" dirty="0"/>
                    </a:p>
                    <a:p>
                      <a:endParaRPr lang="zh-HK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022147"/>
                  </a:ext>
                </a:extLst>
              </a:tr>
              <a:tr h="845113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100" b="1" dirty="0"/>
                        <a:t>RFID Card reader</a:t>
                      </a:r>
                    </a:p>
                    <a:p>
                      <a:pPr algn="ctr"/>
                      <a:r>
                        <a:rPr lang="en-US" altLang="zh-HK" sz="1100" b="1" dirty="0"/>
                        <a:t>(B)</a:t>
                      </a:r>
                    </a:p>
                    <a:p>
                      <a:endParaRPr lang="zh-HK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200" dirty="0"/>
                        <a:t>Scans staff identity card and record attendance record</a:t>
                      </a:r>
                      <a:endParaRPr lang="zh-HK" altLang="en-US" sz="1200" dirty="0"/>
                    </a:p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534518"/>
                  </a:ext>
                </a:extLst>
              </a:tr>
              <a:tr h="760602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100" b="1" dirty="0"/>
                        <a:t>Office</a:t>
                      </a:r>
                    </a:p>
                    <a:p>
                      <a:pPr algn="ctr"/>
                      <a:r>
                        <a:rPr lang="en-US" altLang="zh-HK" sz="1100" b="1" dirty="0"/>
                        <a:t>PAU</a:t>
                      </a:r>
                    </a:p>
                    <a:p>
                      <a:pPr algn="ctr"/>
                      <a:r>
                        <a:rPr lang="en-US" altLang="zh-HK" sz="1100" b="1" dirty="0"/>
                        <a:t>(c)</a:t>
                      </a:r>
                      <a:endParaRPr lang="zh-HK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200" dirty="0"/>
                        <a:t>The PAU is covered the whole office and keep low speed when the any FCU is opened. The control depends on the CO</a:t>
                      </a:r>
                      <a:r>
                        <a:rPr lang="en-US" altLang="zh-HK" sz="1000" dirty="0"/>
                        <a:t>2</a:t>
                      </a:r>
                      <a:r>
                        <a:rPr lang="en-US" altLang="zh-HK" sz="1100" dirty="0"/>
                        <a:t> </a:t>
                      </a:r>
                      <a:r>
                        <a:rPr lang="en-US" altLang="zh-HK" sz="1200" dirty="0"/>
                        <a:t>and temperature</a:t>
                      </a:r>
                      <a:endParaRPr lang="zh-HK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977915"/>
                  </a:ext>
                </a:extLst>
              </a:tr>
              <a:tr h="760602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000" b="1" dirty="0"/>
                        <a:t>Temp and CO</a:t>
                      </a:r>
                      <a:r>
                        <a:rPr lang="en-US" altLang="zh-HK" sz="800" b="1" dirty="0"/>
                        <a:t>2</a:t>
                      </a:r>
                      <a:r>
                        <a:rPr lang="en-US" altLang="zh-HK" sz="1000" b="1" dirty="0"/>
                        <a:t> sensor</a:t>
                      </a:r>
                    </a:p>
                    <a:p>
                      <a:pPr algn="ctr"/>
                      <a:r>
                        <a:rPr lang="en-US" altLang="zh-HK" sz="1000" b="1" dirty="0"/>
                        <a:t>(D)</a:t>
                      </a:r>
                      <a:endParaRPr lang="zh-HK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200" dirty="0"/>
                        <a:t>When the sensor higher than the set point + 5% approximately (Hysteresis Protection), the PAU will turn high speed</a:t>
                      </a:r>
                      <a:endParaRPr lang="zh-HK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996843"/>
                  </a:ext>
                </a:extLst>
              </a:tr>
              <a:tr h="929624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050" b="1" dirty="0"/>
                        <a:t>FCU and Lighting</a:t>
                      </a:r>
                    </a:p>
                    <a:p>
                      <a:pPr algn="ctr"/>
                      <a:r>
                        <a:rPr lang="en-US" altLang="zh-HK" sz="1100" b="1" dirty="0"/>
                        <a:t>(E)</a:t>
                      </a:r>
                      <a:endParaRPr lang="zh-HK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1200" dirty="0"/>
                        <a:t>The FCU and Lighting can be controlled on the local website and will be turn on automatically. The strength will according to the setting from website.</a:t>
                      </a:r>
                      <a:endParaRPr lang="zh-HK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256639"/>
                  </a:ext>
                </a:extLst>
              </a:tr>
            </a:tbl>
          </a:graphicData>
        </a:graphic>
      </p:graphicFrame>
      <p:pic>
        <p:nvPicPr>
          <p:cNvPr id="2" name="Picture 5" descr="一張含有 電子產品 的圖片&#10;&#10;自動產生的描述">
            <a:extLst>
              <a:ext uri="{FF2B5EF4-FFF2-40B4-BE49-F238E27FC236}">
                <a16:creationId xmlns:a16="http://schemas.microsoft.com/office/drawing/2014/main" id="{2826EFC8-B3CB-422C-A2D3-CF08AF111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648363" y="2379437"/>
            <a:ext cx="835590" cy="835590"/>
          </a:xfrm>
          <a:prstGeom prst="rect">
            <a:avLst/>
          </a:prstGeom>
        </p:spPr>
      </p:pic>
      <p:pic>
        <p:nvPicPr>
          <p:cNvPr id="6" name="Picture 7" descr="一張含有 電子產品, 電子元件, 電路元件, 被動元件 的圖片&#10;&#10;自動產生的描述">
            <a:extLst>
              <a:ext uri="{FF2B5EF4-FFF2-40B4-BE49-F238E27FC236}">
                <a16:creationId xmlns:a16="http://schemas.microsoft.com/office/drawing/2014/main" id="{B78B6F67-2B0A-4A5C-3674-F3D6F1B08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6152" y="3552109"/>
            <a:ext cx="479529" cy="369332"/>
          </a:xfrm>
          <a:prstGeom prst="rect">
            <a:avLst/>
          </a:prstGeom>
        </p:spPr>
      </p:pic>
      <p:pic>
        <p:nvPicPr>
          <p:cNvPr id="7" name="Picture 7" descr="一張含有 電子產品, 電子元件, 電路元件, 被動元件 的圖片&#10;&#10;自動產生的描述">
            <a:extLst>
              <a:ext uri="{FF2B5EF4-FFF2-40B4-BE49-F238E27FC236}">
                <a16:creationId xmlns:a16="http://schemas.microsoft.com/office/drawing/2014/main" id="{DF5ACA96-539A-3B8C-A5BC-B6B21F1033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9314" y="1280297"/>
            <a:ext cx="479529" cy="369332"/>
          </a:xfrm>
          <a:prstGeom prst="rect">
            <a:avLst/>
          </a:prstGeom>
        </p:spPr>
      </p:pic>
      <p:pic>
        <p:nvPicPr>
          <p:cNvPr id="8" name="Picture 7" descr="一張含有 電子產品, 電子元件, 電路元件, 被動元件 的圖片&#10;&#10;自動產生的描述">
            <a:extLst>
              <a:ext uri="{FF2B5EF4-FFF2-40B4-BE49-F238E27FC236}">
                <a16:creationId xmlns:a16="http://schemas.microsoft.com/office/drawing/2014/main" id="{5DEDA325-22F5-197B-D9CA-DF6D52041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9675" y="1280297"/>
            <a:ext cx="479529" cy="369332"/>
          </a:xfrm>
          <a:prstGeom prst="rect">
            <a:avLst/>
          </a:prstGeom>
        </p:spPr>
      </p:pic>
      <p:pic>
        <p:nvPicPr>
          <p:cNvPr id="10" name="Picture 9" descr="一張含有 電子產品, 電子元件, 電路元件, 被動元件 的圖片&#10;&#10;自動產生的描述">
            <a:extLst>
              <a:ext uri="{FF2B5EF4-FFF2-40B4-BE49-F238E27FC236}">
                <a16:creationId xmlns:a16="http://schemas.microsoft.com/office/drawing/2014/main" id="{5641884F-436C-82A3-77F3-856FF9FC5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9675" y="3565301"/>
            <a:ext cx="479529" cy="369332"/>
          </a:xfrm>
          <a:prstGeom prst="rect">
            <a:avLst/>
          </a:prstGeom>
        </p:spPr>
      </p:pic>
      <p:pic>
        <p:nvPicPr>
          <p:cNvPr id="11" name="Picture 5" descr="一張含有 電子產品 的圖片&#10;&#10;自動產生的描述">
            <a:extLst>
              <a:ext uri="{FF2B5EF4-FFF2-40B4-BE49-F238E27FC236}">
                <a16:creationId xmlns:a16="http://schemas.microsoft.com/office/drawing/2014/main" id="{E1CE285B-1BA6-A609-E46B-8992F86D0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7648363" y="4344332"/>
            <a:ext cx="835590" cy="835590"/>
          </a:xfrm>
          <a:prstGeom prst="rect">
            <a:avLst/>
          </a:prstGeom>
        </p:spPr>
      </p:pic>
      <p:sp>
        <p:nvSpPr>
          <p:cNvPr id="12" name="文字方塊 94">
            <a:extLst>
              <a:ext uri="{FF2B5EF4-FFF2-40B4-BE49-F238E27FC236}">
                <a16:creationId xmlns:a16="http://schemas.microsoft.com/office/drawing/2014/main" id="{572EF6D3-762F-B1EE-8D1B-8FA332EC2F2F}"/>
              </a:ext>
            </a:extLst>
          </p:cNvPr>
          <p:cNvSpPr txBox="1"/>
          <p:nvPr/>
        </p:nvSpPr>
        <p:spPr>
          <a:xfrm>
            <a:off x="7479192" y="3166355"/>
            <a:ext cx="10294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PXC24 Zone 1&amp;2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  <p:sp>
        <p:nvSpPr>
          <p:cNvPr id="13" name="文字方塊 94">
            <a:extLst>
              <a:ext uri="{FF2B5EF4-FFF2-40B4-BE49-F238E27FC236}">
                <a16:creationId xmlns:a16="http://schemas.microsoft.com/office/drawing/2014/main" id="{17738390-0FBB-5B8D-A752-6774E55BEDF8}"/>
              </a:ext>
            </a:extLst>
          </p:cNvPr>
          <p:cNvSpPr txBox="1"/>
          <p:nvPr/>
        </p:nvSpPr>
        <p:spPr>
          <a:xfrm>
            <a:off x="7489770" y="5126496"/>
            <a:ext cx="10294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00" dirty="0">
                <a:solidFill>
                  <a:schemeClr val="bg1"/>
                </a:solidFill>
              </a:rPr>
              <a:t>PXC24 Zone 3&amp;4</a:t>
            </a:r>
            <a:endParaRPr lang="zh-HK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7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B159BE-79E8-42DE-56F2-8CA3931A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29" y="107105"/>
            <a:ext cx="7593718" cy="85107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RASPBERRY PI SIDE 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9FF2F8-1B44-9FE6-4B86-0A16AA468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978" y="812038"/>
            <a:ext cx="3326531" cy="5171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accent2">
                    <a:lumMod val="60000"/>
                    <a:lumOff val="40000"/>
                  </a:schemeClr>
                </a:solidFill>
                <a:ea typeface="微軟正黑體"/>
              </a:rPr>
              <a:t>External Control Raspberry Pi</a:t>
            </a:r>
            <a:endParaRPr lang="zh-TW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3D7DB707-46DA-F0FF-1D3F-CBFB19A6C1DD}"/>
              </a:ext>
            </a:extLst>
          </p:cNvPr>
          <p:cNvSpPr txBox="1">
            <a:spLocks/>
          </p:cNvSpPr>
          <p:nvPr/>
        </p:nvSpPr>
        <p:spPr>
          <a:xfrm>
            <a:off x="3449815" y="4430265"/>
            <a:ext cx="1452153" cy="3380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TW" altLang="en-US" dirty="0">
                <a:solidFill>
                  <a:schemeClr val="accent2">
                    <a:lumMod val="60000"/>
                    <a:lumOff val="40000"/>
                  </a:schemeClr>
                </a:solidFill>
                <a:ea typeface="微軟正黑體"/>
              </a:rPr>
              <a:t> </a:t>
            </a:r>
            <a:r>
              <a:rPr lang="zh-TW" altLang="en-US" dirty="0">
                <a:solidFill>
                  <a:schemeClr val="tx1"/>
                </a:solidFill>
                <a:ea typeface="微軟正黑體"/>
              </a:rPr>
              <a:t>  Rasberry Pi</a:t>
            </a:r>
            <a:endParaRPr lang="zh-TW" dirty="0">
              <a:solidFill>
                <a:schemeClr val="tx1"/>
              </a:solidFill>
              <a:ea typeface="微軟正黑體"/>
            </a:endParaRP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8496732F-B667-AC2F-7DFE-B097E3470A5D}"/>
              </a:ext>
            </a:extLst>
          </p:cNvPr>
          <p:cNvSpPr txBox="1">
            <a:spLocks/>
          </p:cNvSpPr>
          <p:nvPr/>
        </p:nvSpPr>
        <p:spPr>
          <a:xfrm>
            <a:off x="831266" y="2716156"/>
            <a:ext cx="1571654" cy="874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600" dirty="0">
                <a:solidFill>
                  <a:schemeClr val="tx1"/>
                </a:solidFill>
                <a:ea typeface="微軟正黑體"/>
              </a:rPr>
              <a:t>Camera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E04C0650-EAE4-F053-F608-72135A913B27}"/>
              </a:ext>
            </a:extLst>
          </p:cNvPr>
          <p:cNvSpPr/>
          <p:nvPr/>
        </p:nvSpPr>
        <p:spPr>
          <a:xfrm>
            <a:off x="8606516" y="3325176"/>
            <a:ext cx="1391411" cy="11657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/>
              <a:t>Analog output</a:t>
            </a:r>
          </a:p>
          <a:p>
            <a:pPr algn="ctr"/>
            <a:r>
              <a:rPr lang="en-US" altLang="zh-TW" sz="1100" dirty="0"/>
              <a:t>Control</a:t>
            </a:r>
          </a:p>
        </p:txBody>
      </p:sp>
      <p:sp>
        <p:nvSpPr>
          <p:cNvPr id="24" name="Rectangle: Rounded Corners 16">
            <a:extLst>
              <a:ext uri="{FF2B5EF4-FFF2-40B4-BE49-F238E27FC236}">
                <a16:creationId xmlns:a16="http://schemas.microsoft.com/office/drawing/2014/main" id="{C9490024-49E7-4B4A-A2C4-8D1A373AE073}"/>
              </a:ext>
            </a:extLst>
          </p:cNvPr>
          <p:cNvSpPr/>
          <p:nvPr/>
        </p:nvSpPr>
        <p:spPr>
          <a:xfrm>
            <a:off x="306629" y="1211283"/>
            <a:ext cx="8111230" cy="525182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16DEAEB3-5A95-AF90-B694-192C1B8C7404}"/>
              </a:ext>
            </a:extLst>
          </p:cNvPr>
          <p:cNvSpPr/>
          <p:nvPr/>
        </p:nvSpPr>
        <p:spPr>
          <a:xfrm rot="1973455">
            <a:off x="2111741" y="2813603"/>
            <a:ext cx="1222690" cy="862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GPIO</a:t>
            </a:r>
            <a:endParaRPr lang="zh-TW" altLang="en-US" sz="1200" dirty="0"/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6877F13D-E880-43F4-2C2F-36F1BEF9BB79}"/>
              </a:ext>
            </a:extLst>
          </p:cNvPr>
          <p:cNvSpPr txBox="1"/>
          <p:nvPr/>
        </p:nvSpPr>
        <p:spPr>
          <a:xfrm>
            <a:off x="5922742" y="6058515"/>
            <a:ext cx="1995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400" dirty="0"/>
              <a:t>Website user interface</a:t>
            </a:r>
            <a:endParaRPr lang="zh-HK" altLang="en-US" sz="1400" dirty="0"/>
          </a:p>
        </p:txBody>
      </p:sp>
      <p:sp>
        <p:nvSpPr>
          <p:cNvPr id="35" name="文字方塊 17">
            <a:extLst>
              <a:ext uri="{FF2B5EF4-FFF2-40B4-BE49-F238E27FC236}">
                <a16:creationId xmlns:a16="http://schemas.microsoft.com/office/drawing/2014/main" id="{13CCB3C5-6285-0C73-3223-4F183A5C09EA}"/>
              </a:ext>
            </a:extLst>
          </p:cNvPr>
          <p:cNvSpPr txBox="1"/>
          <p:nvPr/>
        </p:nvSpPr>
        <p:spPr>
          <a:xfrm>
            <a:off x="6252210" y="2849722"/>
            <a:ext cx="1455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400" dirty="0"/>
              <a:t>Local Database</a:t>
            </a:r>
            <a:endParaRPr lang="zh-HK" altLang="en-US" sz="1400" dirty="0"/>
          </a:p>
        </p:txBody>
      </p:sp>
      <p:sp>
        <p:nvSpPr>
          <p:cNvPr id="40" name="文字方塊 22">
            <a:extLst>
              <a:ext uri="{FF2B5EF4-FFF2-40B4-BE49-F238E27FC236}">
                <a16:creationId xmlns:a16="http://schemas.microsoft.com/office/drawing/2014/main" id="{18DD7A80-3135-1F37-BE20-78F435A747AD}"/>
              </a:ext>
            </a:extLst>
          </p:cNvPr>
          <p:cNvSpPr txBox="1"/>
          <p:nvPr/>
        </p:nvSpPr>
        <p:spPr>
          <a:xfrm>
            <a:off x="5142242" y="5404897"/>
            <a:ext cx="507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50" dirty="0"/>
              <a:t>JSON</a:t>
            </a:r>
            <a:endParaRPr lang="zh-HK" altLang="en-US" dirty="0"/>
          </a:p>
        </p:txBody>
      </p:sp>
      <p:sp>
        <p:nvSpPr>
          <p:cNvPr id="41" name="文字方塊 23">
            <a:extLst>
              <a:ext uri="{FF2B5EF4-FFF2-40B4-BE49-F238E27FC236}">
                <a16:creationId xmlns:a16="http://schemas.microsoft.com/office/drawing/2014/main" id="{E5A5DF22-D73D-E1A9-6E53-1D0614180E23}"/>
              </a:ext>
            </a:extLst>
          </p:cNvPr>
          <p:cNvSpPr txBox="1"/>
          <p:nvPr/>
        </p:nvSpPr>
        <p:spPr>
          <a:xfrm>
            <a:off x="5681756" y="3412465"/>
            <a:ext cx="1455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/>
              <a:t>Selected Data from database</a:t>
            </a:r>
            <a:endParaRPr lang="zh-HK" altLang="en-US" sz="1000" dirty="0"/>
          </a:p>
        </p:txBody>
      </p:sp>
      <p:sp>
        <p:nvSpPr>
          <p:cNvPr id="43" name="文字方塊 25">
            <a:extLst>
              <a:ext uri="{FF2B5EF4-FFF2-40B4-BE49-F238E27FC236}">
                <a16:creationId xmlns:a16="http://schemas.microsoft.com/office/drawing/2014/main" id="{9C908710-CAB2-57CF-A624-9EABE34D0EA8}"/>
              </a:ext>
            </a:extLst>
          </p:cNvPr>
          <p:cNvSpPr txBox="1"/>
          <p:nvPr/>
        </p:nvSpPr>
        <p:spPr>
          <a:xfrm>
            <a:off x="4985070" y="1920625"/>
            <a:ext cx="115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/>
              <a:t>Request Data</a:t>
            </a:r>
            <a:endParaRPr lang="zh-HK" altLang="en-US" sz="1000" dirty="0"/>
          </a:p>
        </p:txBody>
      </p:sp>
      <p:sp>
        <p:nvSpPr>
          <p:cNvPr id="44" name="箭號: 向右 11">
            <a:extLst>
              <a:ext uri="{FF2B5EF4-FFF2-40B4-BE49-F238E27FC236}">
                <a16:creationId xmlns:a16="http://schemas.microsoft.com/office/drawing/2014/main" id="{B907B5F9-0AE6-A5CA-F151-2E7BE6477F3A}"/>
              </a:ext>
            </a:extLst>
          </p:cNvPr>
          <p:cNvSpPr/>
          <p:nvPr/>
        </p:nvSpPr>
        <p:spPr>
          <a:xfrm rot="19835107">
            <a:off x="2110592" y="4155949"/>
            <a:ext cx="1235970" cy="862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100" dirty="0">
                <a:ea typeface="微軟正黑體"/>
              </a:rPr>
              <a:t>GPIO</a:t>
            </a:r>
            <a:endParaRPr lang="zh-TW" altLang="en-US" sz="1100" dirty="0"/>
          </a:p>
        </p:txBody>
      </p:sp>
      <p:pic>
        <p:nvPicPr>
          <p:cNvPr id="45" name="圖片 11">
            <a:extLst>
              <a:ext uri="{FF2B5EF4-FFF2-40B4-BE49-F238E27FC236}">
                <a16:creationId xmlns:a16="http://schemas.microsoft.com/office/drawing/2014/main" id="{F280FAA3-743B-D284-DA8F-F4ACDE166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588" r="98000">
                        <a14:foregroundMark x1="79176" y1="37412" x2="96706" y2="35412"/>
                        <a14:foregroundMark x1="97432" y1="32324" x2="98000" y2="32471"/>
                        <a14:foregroundMark x1="72471" y1="25882" x2="94573" y2="31586"/>
                        <a14:foregroundMark x1="9176" y1="44706" x2="14353" y2="37412"/>
                        <a14:foregroundMark x1="9529" y1="43529" x2="4588" y2="40941"/>
                        <a14:backgroundMark x1="98353" y1="32471" x2="97294" y2="29412"/>
                        <a14:backgroundMark x1="97647" y1="32824" x2="92000" y2="27529"/>
                        <a14:backgroundMark x1="98353" y1="32471" x2="98000" y2="32118"/>
                        <a14:backgroundMark x1="64824" y1="19059" x2="64588" y2="18471"/>
                        <a14:backgroundMark x1="59059" y1="21882" x2="72588" y2="15882"/>
                        <a14:backgroundMark x1="66000" y1="21059" x2="60471" y2="28471"/>
                        <a14:backgroundMark x1="70353" y1="20118" x2="64588" y2="26471"/>
                        <a14:backgroundMark x1="64588" y1="12941" x2="58824" y2="256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07" y="4817393"/>
            <a:ext cx="1175008" cy="117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7" descr="一張含有 電子產品, 電子元件, 電路元件, 被動元件 的圖片&#10;&#10;自動產生的描述">
            <a:extLst>
              <a:ext uri="{FF2B5EF4-FFF2-40B4-BE49-F238E27FC236}">
                <a16:creationId xmlns:a16="http://schemas.microsoft.com/office/drawing/2014/main" id="{34A9C25F-AD85-0769-EF60-B5CBB7894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3421" y="3231953"/>
            <a:ext cx="1571654" cy="1210484"/>
          </a:xfrm>
          <a:prstGeom prst="rect">
            <a:avLst/>
          </a:prstGeom>
        </p:spPr>
      </p:pic>
      <p:pic>
        <p:nvPicPr>
          <p:cNvPr id="47" name="Picture 11" descr="一張含有 文字 的圖片&#10;&#10;自動產生的描述">
            <a:extLst>
              <a:ext uri="{FF2B5EF4-FFF2-40B4-BE49-F238E27FC236}">
                <a16:creationId xmlns:a16="http://schemas.microsoft.com/office/drawing/2014/main" id="{CF73F116-4F11-F791-D116-6C4B8A6DE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125" r="98188">
                        <a14:foregroundMark x1="74438" y1="76313" x2="26063" y2="26500"/>
                        <a14:foregroundMark x1="15375" y1="47000" x2="5125" y2="45125"/>
                        <a14:foregroundMark x1="65625" y1="63250" x2="85625" y2="69813"/>
                        <a14:foregroundMark x1="80938" y1="81438" x2="28563" y2="20375"/>
                        <a14:foregroundMark x1="28563" y1="20375" x2="46063" y2="36313"/>
                        <a14:foregroundMark x1="90250" y1="72125" x2="79125" y2="82375"/>
                        <a14:foregroundMark x1="93500" y1="71188" x2="86563" y2="67438"/>
                        <a14:foregroundMark x1="26063" y1="21875" x2="51188" y2="28375"/>
                        <a14:foregroundMark x1="48375" y1="26063" x2="37688" y2="15812"/>
                        <a14:foregroundMark x1="54438" y1="67000" x2="32125" y2="54438"/>
                        <a14:foregroundMark x1="42313" y1="62813" x2="37250" y2="59562"/>
                        <a14:foregroundMark x1="98188" y1="67438" x2="96979" y2="68056"/>
                        <a14:backgroundMark x1="27938" y1="63250" x2="46063" y2="69813"/>
                        <a14:backgroundMark x1="43250" y1="67438" x2="27437" y2="56750"/>
                        <a14:backgroundMark x1="94938" y1="68375" x2="98188" y2="711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273" y="1622689"/>
            <a:ext cx="1329877" cy="1329877"/>
          </a:xfrm>
          <a:prstGeom prst="rect">
            <a:avLst/>
          </a:prstGeom>
        </p:spPr>
      </p:pic>
      <p:sp>
        <p:nvSpPr>
          <p:cNvPr id="48" name="內容版面配置區 2">
            <a:extLst>
              <a:ext uri="{FF2B5EF4-FFF2-40B4-BE49-F238E27FC236}">
                <a16:creationId xmlns:a16="http://schemas.microsoft.com/office/drawing/2014/main" id="{9531A4E0-CAAB-256C-18F8-E698EE014FE4}"/>
              </a:ext>
            </a:extLst>
          </p:cNvPr>
          <p:cNvSpPr txBox="1">
            <a:spLocks/>
          </p:cNvSpPr>
          <p:nvPr/>
        </p:nvSpPr>
        <p:spPr>
          <a:xfrm>
            <a:off x="792141" y="5788039"/>
            <a:ext cx="1431106" cy="5858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  <a:ea typeface="微軟正黑體"/>
              </a:rPr>
              <a:t>RFID Card &amp; RFID Card Reader(PN532)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DEC0E00-1A57-B040-A686-793694B1D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3076" y1="81497" x2="43076" y2="81497"/>
                        <a14:foregroundMark x1="40821" y1="83898" x2="40821" y2="83898"/>
                        <a14:foregroundMark x1="41626" y1="80791" x2="41626" y2="80791"/>
                        <a14:foregroundMark x1="37118" y1="79944" x2="37118" y2="79944"/>
                        <a14:foregroundMark x1="45813" y1="81215" x2="45813" y2="81215"/>
                        <a14:foregroundMark x1="50564" y1="78672" x2="50564" y2="78672"/>
                        <a14:foregroundMark x1="62238" y1="75989" x2="62238" y2="75989"/>
                        <a14:foregroundMark x1="59501" y1="79944" x2="59501" y2="79944"/>
                        <a14:foregroundMark x1="43317" y1="49435" x2="43317" y2="49435"/>
                        <a14:foregroundMark x1="52899" y1="78814" x2="52899" y2="78814"/>
                        <a14:foregroundMark x1="50725" y1="41667" x2="50725" y2="41667"/>
                        <a14:backgroundMark x1="35829" y1="79096" x2="35829" y2="79096"/>
                        <a14:backgroundMark x1="40741" y1="80226" x2="40741" y2="80226"/>
                        <a14:backgroundMark x1="45411" y1="82627" x2="45411" y2="82627"/>
                        <a14:backgroundMark x1="50242" y1="56638" x2="50242" y2="56638"/>
                        <a14:backgroundMark x1="57568" y1="49576" x2="57568" y2="49576"/>
                        <a14:backgroundMark x1="57729" y1="33898" x2="57729" y2="33898"/>
                        <a14:backgroundMark x1="42915" y1="33333" x2="42915" y2="33333"/>
                        <a14:backgroundMark x1="43237" y1="47599" x2="43237" y2="47599"/>
                        <a14:backgroundMark x1="40902" y1="82627" x2="40902" y2="8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646" y="4852011"/>
            <a:ext cx="2357905" cy="134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893215-74F9-7C1B-E973-46DE564204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6528" y1="12222" x2="46528" y2="1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431" y="1603838"/>
            <a:ext cx="2230120" cy="13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Left 56">
            <a:extLst>
              <a:ext uri="{FF2B5EF4-FFF2-40B4-BE49-F238E27FC236}">
                <a16:creationId xmlns:a16="http://schemas.microsoft.com/office/drawing/2014/main" id="{E7B20AEC-9365-33F8-8857-598566201C5E}"/>
              </a:ext>
            </a:extLst>
          </p:cNvPr>
          <p:cNvSpPr/>
          <p:nvPr/>
        </p:nvSpPr>
        <p:spPr>
          <a:xfrm rot="2109432">
            <a:off x="4953256" y="4119752"/>
            <a:ext cx="1219844" cy="88043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100" dirty="0"/>
              <a:t>HTTP Request</a:t>
            </a:r>
            <a:endParaRPr lang="zh-HK" altLang="en-US" sz="1100" dirty="0"/>
          </a:p>
        </p:txBody>
      </p:sp>
      <p:sp>
        <p:nvSpPr>
          <p:cNvPr id="59" name="Arrow: Left 58">
            <a:extLst>
              <a:ext uri="{FF2B5EF4-FFF2-40B4-BE49-F238E27FC236}">
                <a16:creationId xmlns:a16="http://schemas.microsoft.com/office/drawing/2014/main" id="{A85DE89B-84D5-B0A7-E358-A5D472F890DB}"/>
              </a:ext>
            </a:extLst>
          </p:cNvPr>
          <p:cNvSpPr/>
          <p:nvPr/>
        </p:nvSpPr>
        <p:spPr>
          <a:xfrm rot="19346026">
            <a:off x="4948791" y="2638777"/>
            <a:ext cx="1235369" cy="87204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HK" sz="1100" dirty="0" err="1"/>
              <a:t>Sqlalchemy</a:t>
            </a:r>
            <a:endParaRPr lang="zh-HK" altLang="en-US" sz="1100" dirty="0"/>
          </a:p>
        </p:txBody>
      </p:sp>
      <p:cxnSp>
        <p:nvCxnSpPr>
          <p:cNvPr id="1050" name="Straight Arrow Connector 1049">
            <a:extLst>
              <a:ext uri="{FF2B5EF4-FFF2-40B4-BE49-F238E27FC236}">
                <a16:creationId xmlns:a16="http://schemas.microsoft.com/office/drawing/2014/main" id="{BD63A64C-DE2D-DAF6-FB71-E516E251FAFF}"/>
              </a:ext>
            </a:extLst>
          </p:cNvPr>
          <p:cNvCxnSpPr>
            <a:cxnSpLocks/>
          </p:cNvCxnSpPr>
          <p:nvPr/>
        </p:nvCxnSpPr>
        <p:spPr>
          <a:xfrm>
            <a:off x="4476967" y="2187395"/>
            <a:ext cx="1838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Straight Connector 1053">
            <a:extLst>
              <a:ext uri="{FF2B5EF4-FFF2-40B4-BE49-F238E27FC236}">
                <a16:creationId xmlns:a16="http://schemas.microsoft.com/office/drawing/2014/main" id="{5F492DB0-873A-D68F-7669-8A067EC44E73}"/>
              </a:ext>
            </a:extLst>
          </p:cNvPr>
          <p:cNvCxnSpPr>
            <a:cxnSpLocks/>
          </p:cNvCxnSpPr>
          <p:nvPr/>
        </p:nvCxnSpPr>
        <p:spPr>
          <a:xfrm>
            <a:off x="4473113" y="2187395"/>
            <a:ext cx="0" cy="96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12E1AF4D-FA8D-7F12-C4A6-B80966DF9C2A}"/>
              </a:ext>
            </a:extLst>
          </p:cNvPr>
          <p:cNvCxnSpPr>
            <a:cxnSpLocks/>
          </p:cNvCxnSpPr>
          <p:nvPr/>
        </p:nvCxnSpPr>
        <p:spPr>
          <a:xfrm>
            <a:off x="6920477" y="3153419"/>
            <a:ext cx="0" cy="633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Straight Arrow Connector 1064">
            <a:extLst>
              <a:ext uri="{FF2B5EF4-FFF2-40B4-BE49-F238E27FC236}">
                <a16:creationId xmlns:a16="http://schemas.microsoft.com/office/drawing/2014/main" id="{574A71A4-1EFE-CD5D-3D39-7D33BE26D114}"/>
              </a:ext>
            </a:extLst>
          </p:cNvPr>
          <p:cNvCxnSpPr>
            <a:cxnSpLocks/>
          </p:cNvCxnSpPr>
          <p:nvPr/>
        </p:nvCxnSpPr>
        <p:spPr>
          <a:xfrm flipH="1" flipV="1">
            <a:off x="5208494" y="3787398"/>
            <a:ext cx="1705104" cy="5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7226CD3F-4F51-77CC-EFEB-359ED46A3C86}"/>
              </a:ext>
            </a:extLst>
          </p:cNvPr>
          <p:cNvCxnSpPr>
            <a:cxnSpLocks/>
          </p:cNvCxnSpPr>
          <p:nvPr/>
        </p:nvCxnSpPr>
        <p:spPr>
          <a:xfrm>
            <a:off x="4486294" y="5685759"/>
            <a:ext cx="1838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3" name="Straight Connector 1072">
            <a:extLst>
              <a:ext uri="{FF2B5EF4-FFF2-40B4-BE49-F238E27FC236}">
                <a16:creationId xmlns:a16="http://schemas.microsoft.com/office/drawing/2014/main" id="{45239DC8-A5B9-CC54-9097-72279D84B257}"/>
              </a:ext>
            </a:extLst>
          </p:cNvPr>
          <p:cNvCxnSpPr>
            <a:cxnSpLocks/>
          </p:cNvCxnSpPr>
          <p:nvPr/>
        </p:nvCxnSpPr>
        <p:spPr>
          <a:xfrm>
            <a:off x="4486294" y="4852011"/>
            <a:ext cx="0" cy="83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7" name="Straight Arrow Connector 1076">
            <a:extLst>
              <a:ext uri="{FF2B5EF4-FFF2-40B4-BE49-F238E27FC236}">
                <a16:creationId xmlns:a16="http://schemas.microsoft.com/office/drawing/2014/main" id="{7267BC34-4153-76EF-987A-774212BF033B}"/>
              </a:ext>
            </a:extLst>
          </p:cNvPr>
          <p:cNvCxnSpPr>
            <a:cxnSpLocks/>
          </p:cNvCxnSpPr>
          <p:nvPr/>
        </p:nvCxnSpPr>
        <p:spPr>
          <a:xfrm flipH="1">
            <a:off x="5208494" y="4044573"/>
            <a:ext cx="1705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B8145281-0890-967A-ECFA-EC702612B65F}"/>
              </a:ext>
            </a:extLst>
          </p:cNvPr>
          <p:cNvCxnSpPr>
            <a:cxnSpLocks/>
          </p:cNvCxnSpPr>
          <p:nvPr/>
        </p:nvCxnSpPr>
        <p:spPr>
          <a:xfrm>
            <a:off x="6920477" y="4044573"/>
            <a:ext cx="0" cy="665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0" name="文字方塊 25">
            <a:extLst>
              <a:ext uri="{FF2B5EF4-FFF2-40B4-BE49-F238E27FC236}">
                <a16:creationId xmlns:a16="http://schemas.microsoft.com/office/drawing/2014/main" id="{3456FEE6-25DC-B4B2-EB71-9DE90680C062}"/>
              </a:ext>
            </a:extLst>
          </p:cNvPr>
          <p:cNvSpPr txBox="1"/>
          <p:nvPr/>
        </p:nvSpPr>
        <p:spPr>
          <a:xfrm>
            <a:off x="5678627" y="3817801"/>
            <a:ext cx="115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1000" dirty="0"/>
              <a:t>Request Data</a:t>
            </a:r>
            <a:endParaRPr lang="zh-HK" altLang="en-US" sz="1000" dirty="0"/>
          </a:p>
        </p:txBody>
      </p:sp>
      <p:cxnSp>
        <p:nvCxnSpPr>
          <p:cNvPr id="1083" name="Straight Arrow Connector 1082">
            <a:extLst>
              <a:ext uri="{FF2B5EF4-FFF2-40B4-BE49-F238E27FC236}">
                <a16:creationId xmlns:a16="http://schemas.microsoft.com/office/drawing/2014/main" id="{61D3883C-52DC-2A6B-E5D5-A7C1EB8FC4C0}"/>
              </a:ext>
            </a:extLst>
          </p:cNvPr>
          <p:cNvCxnSpPr>
            <a:cxnSpLocks/>
          </p:cNvCxnSpPr>
          <p:nvPr/>
        </p:nvCxnSpPr>
        <p:spPr>
          <a:xfrm flipV="1">
            <a:off x="4042599" y="4829217"/>
            <a:ext cx="0" cy="85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46C6B283-B91C-4704-B623-224D25673726}"/>
              </a:ext>
            </a:extLst>
          </p:cNvPr>
          <p:cNvCxnSpPr>
            <a:cxnSpLocks/>
          </p:cNvCxnSpPr>
          <p:nvPr/>
        </p:nvCxnSpPr>
        <p:spPr>
          <a:xfrm>
            <a:off x="2506980" y="5682837"/>
            <a:ext cx="1535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TextBox 1091">
            <a:extLst>
              <a:ext uri="{FF2B5EF4-FFF2-40B4-BE49-F238E27FC236}">
                <a16:creationId xmlns:a16="http://schemas.microsoft.com/office/drawing/2014/main" id="{C75707BF-E617-A787-D478-25788C9B836D}"/>
              </a:ext>
            </a:extLst>
          </p:cNvPr>
          <p:cNvSpPr txBox="1"/>
          <p:nvPr/>
        </p:nvSpPr>
        <p:spPr>
          <a:xfrm>
            <a:off x="2665940" y="5288862"/>
            <a:ext cx="1216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ea typeface="微軟正黑體"/>
              </a:rPr>
              <a:t>Staff identity Card verification</a:t>
            </a:r>
            <a:endParaRPr lang="zh-TW" altLang="en-US" sz="1000" dirty="0"/>
          </a:p>
        </p:txBody>
      </p: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DBC77CFF-94C5-DCFB-E6E4-825E01BBC2D3}"/>
              </a:ext>
            </a:extLst>
          </p:cNvPr>
          <p:cNvCxnSpPr>
            <a:cxnSpLocks/>
          </p:cNvCxnSpPr>
          <p:nvPr/>
        </p:nvCxnSpPr>
        <p:spPr>
          <a:xfrm>
            <a:off x="2506980" y="2193332"/>
            <a:ext cx="1535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Arrow Connector 1094">
            <a:extLst>
              <a:ext uri="{FF2B5EF4-FFF2-40B4-BE49-F238E27FC236}">
                <a16:creationId xmlns:a16="http://schemas.microsoft.com/office/drawing/2014/main" id="{B78C553D-70EC-8ACD-FA37-BACE2BDCF87E}"/>
              </a:ext>
            </a:extLst>
          </p:cNvPr>
          <p:cNvCxnSpPr/>
          <p:nvPr/>
        </p:nvCxnSpPr>
        <p:spPr>
          <a:xfrm>
            <a:off x="4042599" y="2187395"/>
            <a:ext cx="0" cy="96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7" name="TextBox 1116">
            <a:extLst>
              <a:ext uri="{FF2B5EF4-FFF2-40B4-BE49-F238E27FC236}">
                <a16:creationId xmlns:a16="http://schemas.microsoft.com/office/drawing/2014/main" id="{C18CC216-87E3-3BF3-9D5A-C3BBEF135DF2}"/>
              </a:ext>
            </a:extLst>
          </p:cNvPr>
          <p:cNvSpPr txBox="1"/>
          <p:nvPr/>
        </p:nvSpPr>
        <p:spPr>
          <a:xfrm>
            <a:off x="2665940" y="1919024"/>
            <a:ext cx="1216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00" dirty="0">
                <a:ea typeface="微軟正黑體"/>
              </a:rPr>
              <a:t>Face Recognition</a:t>
            </a:r>
            <a:endParaRPr lang="zh-TW" altLang="en-US" sz="1000" dirty="0"/>
          </a:p>
        </p:txBody>
      </p:sp>
      <p:sp>
        <p:nvSpPr>
          <p:cNvPr id="1118" name="Rectangle: Rounded Corners 1117">
            <a:extLst>
              <a:ext uri="{FF2B5EF4-FFF2-40B4-BE49-F238E27FC236}">
                <a16:creationId xmlns:a16="http://schemas.microsoft.com/office/drawing/2014/main" id="{0FDD3A56-2CCB-327E-302A-0E43629B4984}"/>
              </a:ext>
            </a:extLst>
          </p:cNvPr>
          <p:cNvSpPr/>
          <p:nvPr/>
        </p:nvSpPr>
        <p:spPr>
          <a:xfrm>
            <a:off x="10363200" y="3457930"/>
            <a:ext cx="1387700" cy="90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A7A548A8-2D3E-376C-D505-8FA4FF02EB95}"/>
              </a:ext>
            </a:extLst>
          </p:cNvPr>
          <p:cNvSpPr txBox="1"/>
          <p:nvPr/>
        </p:nvSpPr>
        <p:spPr>
          <a:xfrm>
            <a:off x="10363200" y="3612520"/>
            <a:ext cx="13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1200" dirty="0"/>
              <a:t>Siemens</a:t>
            </a:r>
          </a:p>
          <a:p>
            <a:pPr algn="ctr"/>
            <a:r>
              <a:rPr lang="en-US" altLang="zh-HK" sz="1200" dirty="0"/>
              <a:t>PXC24 </a:t>
            </a:r>
          </a:p>
          <a:p>
            <a:pPr algn="ctr"/>
            <a:r>
              <a:rPr lang="en-US" altLang="zh-HK" sz="1200" dirty="0"/>
              <a:t>Actuator</a:t>
            </a:r>
            <a:endParaRPr lang="zh-HK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1892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35DE84D0-1B8B-6CAF-B1AE-A88A1FA31F2D}"/>
              </a:ext>
            </a:extLst>
          </p:cNvPr>
          <p:cNvGrpSpPr/>
          <p:nvPr/>
        </p:nvGrpSpPr>
        <p:grpSpPr>
          <a:xfrm>
            <a:off x="730495" y="1317608"/>
            <a:ext cx="10731010" cy="4573256"/>
            <a:chOff x="730495" y="936608"/>
            <a:chExt cx="10731010" cy="4573256"/>
          </a:xfrm>
        </p:grpSpPr>
        <p:grpSp>
          <p:nvGrpSpPr>
            <p:cNvPr id="4" name="群組 314">
              <a:extLst>
                <a:ext uri="{FF2B5EF4-FFF2-40B4-BE49-F238E27FC236}">
                  <a16:creationId xmlns:a16="http://schemas.microsoft.com/office/drawing/2014/main" id="{AAEEA0F8-593B-3BEB-6429-8DBE5461F866}"/>
                </a:ext>
              </a:extLst>
            </p:cNvPr>
            <p:cNvGrpSpPr/>
            <p:nvPr/>
          </p:nvGrpSpPr>
          <p:grpSpPr>
            <a:xfrm>
              <a:off x="730495" y="936608"/>
              <a:ext cx="10731010" cy="4573256"/>
              <a:chOff x="-855713" y="76138"/>
              <a:chExt cx="10536280" cy="4573256"/>
            </a:xfrm>
          </p:grpSpPr>
          <p:grpSp>
            <p:nvGrpSpPr>
              <p:cNvPr id="5" name="群組 254">
                <a:extLst>
                  <a:ext uri="{FF2B5EF4-FFF2-40B4-BE49-F238E27FC236}">
                    <a16:creationId xmlns:a16="http://schemas.microsoft.com/office/drawing/2014/main" id="{1EEB918B-9F26-A9DA-6759-455D35F9344F}"/>
                  </a:ext>
                </a:extLst>
              </p:cNvPr>
              <p:cNvGrpSpPr/>
              <p:nvPr/>
            </p:nvGrpSpPr>
            <p:grpSpPr>
              <a:xfrm>
                <a:off x="-855713" y="312692"/>
                <a:ext cx="10536280" cy="4336702"/>
                <a:chOff x="-907029" y="312692"/>
                <a:chExt cx="10597747" cy="4336702"/>
              </a:xfrm>
            </p:grpSpPr>
            <p:grpSp>
              <p:nvGrpSpPr>
                <p:cNvPr id="8" name="群組 215">
                  <a:extLst>
                    <a:ext uri="{FF2B5EF4-FFF2-40B4-BE49-F238E27FC236}">
                      <a16:creationId xmlns:a16="http://schemas.microsoft.com/office/drawing/2014/main" id="{B4654CC2-F548-AC98-C3B9-1831DBBE93A7}"/>
                    </a:ext>
                  </a:extLst>
                </p:cNvPr>
                <p:cNvGrpSpPr/>
                <p:nvPr/>
              </p:nvGrpSpPr>
              <p:grpSpPr>
                <a:xfrm>
                  <a:off x="62170" y="312692"/>
                  <a:ext cx="9628548" cy="4336702"/>
                  <a:chOff x="-17343" y="820703"/>
                  <a:chExt cx="9628548" cy="4344611"/>
                </a:xfrm>
              </p:grpSpPr>
              <p:sp>
                <p:nvSpPr>
                  <p:cNvPr id="10" name="矩形 4">
                    <a:extLst>
                      <a:ext uri="{FF2B5EF4-FFF2-40B4-BE49-F238E27FC236}">
                        <a16:creationId xmlns:a16="http://schemas.microsoft.com/office/drawing/2014/main" id="{0037AB1B-45E6-316F-8CC3-6E604CFB6428}"/>
                      </a:ext>
                    </a:extLst>
                  </p:cNvPr>
                  <p:cNvSpPr/>
                  <p:nvPr/>
                </p:nvSpPr>
                <p:spPr>
                  <a:xfrm>
                    <a:off x="8795748" y="3048619"/>
                    <a:ext cx="815457" cy="42625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END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流程圖: 決策 5">
                    <a:extLst>
                      <a:ext uri="{FF2B5EF4-FFF2-40B4-BE49-F238E27FC236}">
                        <a16:creationId xmlns:a16="http://schemas.microsoft.com/office/drawing/2014/main" id="{326F3670-9468-6A53-F5D0-2F279583B8B7}"/>
                      </a:ext>
                    </a:extLst>
                  </p:cNvPr>
                  <p:cNvSpPr/>
                  <p:nvPr/>
                </p:nvSpPr>
                <p:spPr>
                  <a:xfrm>
                    <a:off x="-17343" y="2979852"/>
                    <a:ext cx="1390754" cy="571579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8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RFID</a:t>
                    </a:r>
                    <a:r>
                      <a:rPr lang="zh-TW" altLang="en-US" sz="8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en-US" altLang="zh-TW" sz="8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verify(Zone ON)</a:t>
                    </a:r>
                    <a:endParaRPr lang="zh-HK" altLang="en-US" sz="8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13" name="直線單箭頭接點 18">
                    <a:extLst>
                      <a:ext uri="{FF2B5EF4-FFF2-40B4-BE49-F238E27FC236}">
                        <a16:creationId xmlns:a16="http://schemas.microsoft.com/office/drawing/2014/main" id="{D1CD2D72-5CEF-E38E-2371-21836C163E18}"/>
                      </a:ext>
                    </a:extLst>
                  </p:cNvPr>
                  <p:cNvCxnSpPr>
                    <a:cxnSpLocks/>
                    <a:stCxn id="11" idx="3"/>
                  </p:cNvCxnSpPr>
                  <p:nvPr/>
                </p:nvCxnSpPr>
                <p:spPr>
                  <a:xfrm>
                    <a:off x="1373411" y="3265641"/>
                    <a:ext cx="1766547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" name="流程圖: 決策 31">
                    <a:extLst>
                      <a:ext uri="{FF2B5EF4-FFF2-40B4-BE49-F238E27FC236}">
                        <a16:creationId xmlns:a16="http://schemas.microsoft.com/office/drawing/2014/main" id="{243BACB6-BB95-95D0-A4A3-C58DEB80D52A}"/>
                      </a:ext>
                    </a:extLst>
                  </p:cNvPr>
                  <p:cNvSpPr/>
                  <p:nvPr/>
                </p:nvSpPr>
                <p:spPr>
                  <a:xfrm>
                    <a:off x="7637371" y="3031212"/>
                    <a:ext cx="910887" cy="471355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Staff D ?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5" name="流程圖: 決策 32">
                    <a:extLst>
                      <a:ext uri="{FF2B5EF4-FFF2-40B4-BE49-F238E27FC236}">
                        <a16:creationId xmlns:a16="http://schemas.microsoft.com/office/drawing/2014/main" id="{A2B77D6E-1C6E-18F2-3F55-1246C2273C98}"/>
                      </a:ext>
                    </a:extLst>
                  </p:cNvPr>
                  <p:cNvSpPr/>
                  <p:nvPr/>
                </p:nvSpPr>
                <p:spPr>
                  <a:xfrm>
                    <a:off x="4302659" y="3029980"/>
                    <a:ext cx="910887" cy="471355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Staff A ?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流程圖: 決策 33">
                    <a:extLst>
                      <a:ext uri="{FF2B5EF4-FFF2-40B4-BE49-F238E27FC236}">
                        <a16:creationId xmlns:a16="http://schemas.microsoft.com/office/drawing/2014/main" id="{FFEF7370-14BC-5A85-E1BC-5A3D207D2EEB}"/>
                      </a:ext>
                    </a:extLst>
                  </p:cNvPr>
                  <p:cNvSpPr/>
                  <p:nvPr/>
                </p:nvSpPr>
                <p:spPr>
                  <a:xfrm>
                    <a:off x="5427446" y="3028078"/>
                    <a:ext cx="910887" cy="471355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Staff B ?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7" name="流程圖: 決策 34">
                    <a:extLst>
                      <a:ext uri="{FF2B5EF4-FFF2-40B4-BE49-F238E27FC236}">
                        <a16:creationId xmlns:a16="http://schemas.microsoft.com/office/drawing/2014/main" id="{E1868762-8381-9240-1932-106BA64B7DBA}"/>
                      </a:ext>
                    </a:extLst>
                  </p:cNvPr>
                  <p:cNvSpPr/>
                  <p:nvPr/>
                </p:nvSpPr>
                <p:spPr>
                  <a:xfrm>
                    <a:off x="6534188" y="3028078"/>
                    <a:ext cx="910887" cy="471355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Staff C ?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矩形 40">
                    <a:extLst>
                      <a:ext uri="{FF2B5EF4-FFF2-40B4-BE49-F238E27FC236}">
                        <a16:creationId xmlns:a16="http://schemas.microsoft.com/office/drawing/2014/main" id="{E9867FF9-878D-7E81-1428-0D5603EA0747}"/>
                      </a:ext>
                    </a:extLst>
                  </p:cNvPr>
                  <p:cNvSpPr/>
                  <p:nvPr/>
                </p:nvSpPr>
                <p:spPr>
                  <a:xfrm>
                    <a:off x="4372965" y="1476178"/>
                    <a:ext cx="770274" cy="2871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LTG Staff A </a:t>
                    </a:r>
                    <a:r>
                      <a:rPr lang="en-US" altLang="zh-TW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= ?</a:t>
                    </a:r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19" name="矩形 41">
                    <a:extLst>
                      <a:ext uri="{FF2B5EF4-FFF2-40B4-BE49-F238E27FC236}">
                        <a16:creationId xmlns:a16="http://schemas.microsoft.com/office/drawing/2014/main" id="{2EA75A37-EB8D-F8D6-B576-20B4E19E76B4}"/>
                      </a:ext>
                    </a:extLst>
                  </p:cNvPr>
                  <p:cNvSpPr/>
                  <p:nvPr/>
                </p:nvSpPr>
                <p:spPr>
                  <a:xfrm>
                    <a:off x="4372965" y="999895"/>
                    <a:ext cx="770274" cy="283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FCU</a:t>
                    </a:r>
                    <a:r>
                      <a:rPr lang="zh-TW" altLang="en-US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en-US" altLang="zh-TW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Staff A = ?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0" name="直線單箭頭接點 49">
                    <a:extLst>
                      <a:ext uri="{FF2B5EF4-FFF2-40B4-BE49-F238E27FC236}">
                        <a16:creationId xmlns:a16="http://schemas.microsoft.com/office/drawing/2014/main" id="{4FCD510A-26F9-411A-B184-E4666599EA1D}"/>
                      </a:ext>
                    </a:extLst>
                  </p:cNvPr>
                  <p:cNvCxnSpPr>
                    <a:cxnSpLocks/>
                    <a:stCxn id="15" idx="0"/>
                    <a:endCxn id="18" idx="2"/>
                  </p:cNvCxnSpPr>
                  <p:nvPr/>
                </p:nvCxnSpPr>
                <p:spPr>
                  <a:xfrm flipH="1" flipV="1">
                    <a:off x="4758102" y="1763278"/>
                    <a:ext cx="1" cy="126670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線單箭頭接點 52">
                    <a:extLst>
                      <a:ext uri="{FF2B5EF4-FFF2-40B4-BE49-F238E27FC236}">
                        <a16:creationId xmlns:a16="http://schemas.microsoft.com/office/drawing/2014/main" id="{FE147D04-93BB-E2FE-BC0C-3EF6FF98B402}"/>
                      </a:ext>
                    </a:extLst>
                  </p:cNvPr>
                  <p:cNvCxnSpPr>
                    <a:cxnSpLocks/>
                    <a:stCxn id="18" idx="0"/>
                    <a:endCxn id="19" idx="2"/>
                  </p:cNvCxnSpPr>
                  <p:nvPr/>
                </p:nvCxnSpPr>
                <p:spPr>
                  <a:xfrm flipV="1">
                    <a:off x="4758102" y="1283227"/>
                    <a:ext cx="0" cy="19295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矩形 56">
                    <a:extLst>
                      <a:ext uri="{FF2B5EF4-FFF2-40B4-BE49-F238E27FC236}">
                        <a16:creationId xmlns:a16="http://schemas.microsoft.com/office/drawing/2014/main" id="{B125BD4C-EEDA-3BF7-1CAC-FBCE31F059DE}"/>
                      </a:ext>
                    </a:extLst>
                  </p:cNvPr>
                  <p:cNvSpPr/>
                  <p:nvPr/>
                </p:nvSpPr>
                <p:spPr>
                  <a:xfrm>
                    <a:off x="5497753" y="4136207"/>
                    <a:ext cx="770274" cy="283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LTG Staff B </a:t>
                    </a:r>
                    <a:r>
                      <a:rPr lang="en-US" altLang="zh-TW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= ?</a:t>
                    </a:r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>
                      <a:lnSpc>
                        <a:spcPct val="300000"/>
                      </a:lnSpc>
                    </a:pPr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3" name="矩形 57">
                    <a:extLst>
                      <a:ext uri="{FF2B5EF4-FFF2-40B4-BE49-F238E27FC236}">
                        <a16:creationId xmlns:a16="http://schemas.microsoft.com/office/drawing/2014/main" id="{E63CDDE6-410C-3238-C1B0-86A586A3293B}"/>
                      </a:ext>
                    </a:extLst>
                  </p:cNvPr>
                  <p:cNvSpPr/>
                  <p:nvPr/>
                </p:nvSpPr>
                <p:spPr>
                  <a:xfrm>
                    <a:off x="5497752" y="4881982"/>
                    <a:ext cx="770274" cy="283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FCU</a:t>
                    </a:r>
                    <a:r>
                      <a:rPr lang="zh-TW" altLang="en-US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en-US" altLang="zh-TW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Staff B = ?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24" name="直線單箭頭接點 59">
                    <a:extLst>
                      <a:ext uri="{FF2B5EF4-FFF2-40B4-BE49-F238E27FC236}">
                        <a16:creationId xmlns:a16="http://schemas.microsoft.com/office/drawing/2014/main" id="{F22F75D8-9E93-8F2F-E137-6BAAE634CD98}"/>
                      </a:ext>
                    </a:extLst>
                  </p:cNvPr>
                  <p:cNvCxnSpPr>
                    <a:cxnSpLocks/>
                    <a:stCxn id="15" idx="3"/>
                    <a:endCxn id="16" idx="1"/>
                  </p:cNvCxnSpPr>
                  <p:nvPr/>
                </p:nvCxnSpPr>
                <p:spPr>
                  <a:xfrm flipV="1">
                    <a:off x="5213546" y="3263756"/>
                    <a:ext cx="213900" cy="190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直線單箭頭接點 63">
                    <a:extLst>
                      <a:ext uri="{FF2B5EF4-FFF2-40B4-BE49-F238E27FC236}">
                        <a16:creationId xmlns:a16="http://schemas.microsoft.com/office/drawing/2014/main" id="{2C07AAD4-ACC6-015D-6FDE-13BA589179FD}"/>
                      </a:ext>
                    </a:extLst>
                  </p:cNvPr>
                  <p:cNvCxnSpPr>
                    <a:cxnSpLocks/>
                    <a:stCxn id="22" idx="2"/>
                    <a:endCxn id="23" idx="0"/>
                  </p:cNvCxnSpPr>
                  <p:nvPr/>
                </p:nvCxnSpPr>
                <p:spPr>
                  <a:xfrm flipH="1">
                    <a:off x="5882889" y="4419538"/>
                    <a:ext cx="1" cy="46244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直線單箭頭接點 64">
                    <a:extLst>
                      <a:ext uri="{FF2B5EF4-FFF2-40B4-BE49-F238E27FC236}">
                        <a16:creationId xmlns:a16="http://schemas.microsoft.com/office/drawing/2014/main" id="{3980B54B-93D9-3008-378E-9EFBD82D6459}"/>
                      </a:ext>
                    </a:extLst>
                  </p:cNvPr>
                  <p:cNvCxnSpPr>
                    <a:cxnSpLocks/>
                    <a:stCxn id="30" idx="2"/>
                    <a:endCxn id="31" idx="0"/>
                  </p:cNvCxnSpPr>
                  <p:nvPr/>
                </p:nvCxnSpPr>
                <p:spPr>
                  <a:xfrm>
                    <a:off x="6989994" y="4050928"/>
                    <a:ext cx="0" cy="50816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直線單箭頭接點 65">
                    <a:extLst>
                      <a:ext uri="{FF2B5EF4-FFF2-40B4-BE49-F238E27FC236}">
                        <a16:creationId xmlns:a16="http://schemas.microsoft.com/office/drawing/2014/main" id="{89DC5F17-8986-A019-72C7-3AF66EFEBBC3}"/>
                      </a:ext>
                    </a:extLst>
                  </p:cNvPr>
                  <p:cNvCxnSpPr>
                    <a:cxnSpLocks/>
                    <a:stCxn id="16" idx="2"/>
                    <a:endCxn id="22" idx="0"/>
                  </p:cNvCxnSpPr>
                  <p:nvPr/>
                </p:nvCxnSpPr>
                <p:spPr>
                  <a:xfrm>
                    <a:off x="5882890" y="3499433"/>
                    <a:ext cx="0" cy="6367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矩形 83">
                    <a:extLst>
                      <a:ext uri="{FF2B5EF4-FFF2-40B4-BE49-F238E27FC236}">
                        <a16:creationId xmlns:a16="http://schemas.microsoft.com/office/drawing/2014/main" id="{13446292-5D2A-3371-84FE-CC52F6A990B7}"/>
                      </a:ext>
                    </a:extLst>
                  </p:cNvPr>
                  <p:cNvSpPr/>
                  <p:nvPr/>
                </p:nvSpPr>
                <p:spPr>
                  <a:xfrm>
                    <a:off x="7710877" y="2456800"/>
                    <a:ext cx="770274" cy="29861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LTG Staff D </a:t>
                    </a:r>
                    <a:r>
                      <a:rPr lang="en-US" altLang="zh-TW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= ?</a:t>
                    </a:r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endParaRPr lang="zh-HK" altLang="en-US" sz="7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矩形 84">
                    <a:extLst>
                      <a:ext uri="{FF2B5EF4-FFF2-40B4-BE49-F238E27FC236}">
                        <a16:creationId xmlns:a16="http://schemas.microsoft.com/office/drawing/2014/main" id="{C7DAA81E-E501-707B-9101-47BEA3A0DA63}"/>
                      </a:ext>
                    </a:extLst>
                  </p:cNvPr>
                  <p:cNvSpPr/>
                  <p:nvPr/>
                </p:nvSpPr>
                <p:spPr>
                  <a:xfrm>
                    <a:off x="7710877" y="1906835"/>
                    <a:ext cx="770274" cy="29861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FCU</a:t>
                    </a:r>
                    <a:r>
                      <a:rPr lang="zh-TW" altLang="en-US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en-US" altLang="zh-TW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Staff D = ?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0" name="矩形 88">
                    <a:extLst>
                      <a:ext uri="{FF2B5EF4-FFF2-40B4-BE49-F238E27FC236}">
                        <a16:creationId xmlns:a16="http://schemas.microsoft.com/office/drawing/2014/main" id="{DEC89A50-3265-BF39-8D87-C4AB3553CB43}"/>
                      </a:ext>
                    </a:extLst>
                  </p:cNvPr>
                  <p:cNvSpPr/>
                  <p:nvPr/>
                </p:nvSpPr>
                <p:spPr>
                  <a:xfrm>
                    <a:off x="6604857" y="3767597"/>
                    <a:ext cx="770274" cy="283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LTG</a:t>
                    </a:r>
                    <a:r>
                      <a:rPr lang="zh-TW" altLang="en-US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Staff C </a:t>
                    </a:r>
                    <a:r>
                      <a:rPr lang="en-US" altLang="zh-TW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= ?</a:t>
                    </a:r>
                    <a:endParaRPr lang="en-US" altLang="zh-HK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  <a:p>
                    <a:pPr algn="ctr"/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矩形 89">
                    <a:extLst>
                      <a:ext uri="{FF2B5EF4-FFF2-40B4-BE49-F238E27FC236}">
                        <a16:creationId xmlns:a16="http://schemas.microsoft.com/office/drawing/2014/main" id="{8D417167-FD05-731F-94A6-82D849FCC08C}"/>
                      </a:ext>
                    </a:extLst>
                  </p:cNvPr>
                  <p:cNvSpPr/>
                  <p:nvPr/>
                </p:nvSpPr>
                <p:spPr>
                  <a:xfrm>
                    <a:off x="6604857" y="4559088"/>
                    <a:ext cx="770274" cy="283332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FCU</a:t>
                    </a:r>
                    <a:r>
                      <a:rPr lang="zh-TW" altLang="en-US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en-US" altLang="zh-TW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Staff C = ?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32" name="直線單箭頭接點 91">
                    <a:extLst>
                      <a:ext uri="{FF2B5EF4-FFF2-40B4-BE49-F238E27FC236}">
                        <a16:creationId xmlns:a16="http://schemas.microsoft.com/office/drawing/2014/main" id="{34F654DB-ABD2-F5B6-788A-FB1A3A8A20E5}"/>
                      </a:ext>
                    </a:extLst>
                  </p:cNvPr>
                  <p:cNvCxnSpPr>
                    <a:cxnSpLocks/>
                    <a:stCxn id="17" idx="2"/>
                    <a:endCxn id="30" idx="0"/>
                  </p:cNvCxnSpPr>
                  <p:nvPr/>
                </p:nvCxnSpPr>
                <p:spPr>
                  <a:xfrm>
                    <a:off x="6989631" y="3499433"/>
                    <a:ext cx="362" cy="26816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接點: 肘形 288">
                    <a:extLst>
                      <a:ext uri="{FF2B5EF4-FFF2-40B4-BE49-F238E27FC236}">
                        <a16:creationId xmlns:a16="http://schemas.microsoft.com/office/drawing/2014/main" id="{CC13AC38-30BF-7FCE-C143-19F4A051B50A}"/>
                      </a:ext>
                    </a:extLst>
                  </p:cNvPr>
                  <p:cNvCxnSpPr>
                    <a:cxnSpLocks/>
                    <a:stCxn id="11" idx="0"/>
                    <a:endCxn id="7" idx="1"/>
                  </p:cNvCxnSpPr>
                  <p:nvPr/>
                </p:nvCxnSpPr>
                <p:spPr>
                  <a:xfrm rot="5400000" flipH="1" flipV="1">
                    <a:off x="703427" y="795309"/>
                    <a:ext cx="2159150" cy="2209938"/>
                  </a:xfrm>
                  <a:prstGeom prst="bentConnector2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流程圖: 決策 11">
                    <a:extLst>
                      <a:ext uri="{FF2B5EF4-FFF2-40B4-BE49-F238E27FC236}">
                        <a16:creationId xmlns:a16="http://schemas.microsoft.com/office/drawing/2014/main" id="{6990F69C-C3B1-3F5F-0FA3-5D179F5A7CE1}"/>
                      </a:ext>
                    </a:extLst>
                  </p:cNvPr>
                  <p:cNvSpPr/>
                  <p:nvPr/>
                </p:nvSpPr>
                <p:spPr>
                  <a:xfrm>
                    <a:off x="2957330" y="2773681"/>
                    <a:ext cx="1074690" cy="980148"/>
                  </a:xfrm>
                  <a:prstGeom prst="flowChartDecision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HK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Face</a:t>
                    </a:r>
                    <a:r>
                      <a:rPr lang="zh-TW" altLang="en-US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 </a:t>
                    </a:r>
                    <a:r>
                      <a:rPr lang="en-US" altLang="zh-TW" sz="900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ID verify match with RFID</a:t>
                    </a:r>
                    <a:endParaRPr lang="zh-HK" altLang="en-US" sz="900" dirty="0">
                      <a:solidFill>
                        <a:schemeClr val="accent2">
                          <a:lumMod val="50000"/>
                        </a:schemeClr>
                      </a:solidFill>
                    </a:endParaRPr>
                  </a:p>
                </p:txBody>
              </p:sp>
              <p:cxnSp>
                <p:nvCxnSpPr>
                  <p:cNvPr id="36" name="直線單箭頭接點 18">
                    <a:extLst>
                      <a:ext uri="{FF2B5EF4-FFF2-40B4-BE49-F238E27FC236}">
                        <a16:creationId xmlns:a16="http://schemas.microsoft.com/office/drawing/2014/main" id="{BFD19346-D228-3F4E-4B0F-7FBC532840EE}"/>
                      </a:ext>
                    </a:extLst>
                  </p:cNvPr>
                  <p:cNvCxnSpPr>
                    <a:cxnSpLocks/>
                    <a:stCxn id="34" idx="3"/>
                    <a:endCxn id="15" idx="1"/>
                  </p:cNvCxnSpPr>
                  <p:nvPr/>
                </p:nvCxnSpPr>
                <p:spPr>
                  <a:xfrm>
                    <a:off x="4032021" y="3263755"/>
                    <a:ext cx="270639" cy="190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線單箭頭接點 59">
                    <a:extLst>
                      <a:ext uri="{FF2B5EF4-FFF2-40B4-BE49-F238E27FC236}">
                        <a16:creationId xmlns:a16="http://schemas.microsoft.com/office/drawing/2014/main" id="{32FABEDB-8B10-FD3A-D1DA-672AED57EBBE}"/>
                      </a:ext>
                    </a:extLst>
                  </p:cNvPr>
                  <p:cNvCxnSpPr>
                    <a:cxnSpLocks/>
                    <a:stCxn id="16" idx="3"/>
                    <a:endCxn id="17" idx="1"/>
                  </p:cNvCxnSpPr>
                  <p:nvPr/>
                </p:nvCxnSpPr>
                <p:spPr>
                  <a:xfrm>
                    <a:off x="6338333" y="3263756"/>
                    <a:ext cx="19585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線單箭頭接點 59">
                    <a:extLst>
                      <a:ext uri="{FF2B5EF4-FFF2-40B4-BE49-F238E27FC236}">
                        <a16:creationId xmlns:a16="http://schemas.microsoft.com/office/drawing/2014/main" id="{09467D7D-8F3F-C966-B60C-686E819A6729}"/>
                      </a:ext>
                    </a:extLst>
                  </p:cNvPr>
                  <p:cNvCxnSpPr>
                    <a:cxnSpLocks/>
                    <a:stCxn id="17" idx="3"/>
                    <a:endCxn id="14" idx="1"/>
                  </p:cNvCxnSpPr>
                  <p:nvPr/>
                </p:nvCxnSpPr>
                <p:spPr>
                  <a:xfrm>
                    <a:off x="7445074" y="3263756"/>
                    <a:ext cx="192297" cy="313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線單箭頭接點 59">
                    <a:extLst>
                      <a:ext uri="{FF2B5EF4-FFF2-40B4-BE49-F238E27FC236}">
                        <a16:creationId xmlns:a16="http://schemas.microsoft.com/office/drawing/2014/main" id="{9263CF9A-560E-A70C-F440-97BF24B004E2}"/>
                      </a:ext>
                    </a:extLst>
                  </p:cNvPr>
                  <p:cNvCxnSpPr>
                    <a:cxnSpLocks/>
                    <a:stCxn id="14" idx="3"/>
                    <a:endCxn id="10" idx="1"/>
                  </p:cNvCxnSpPr>
                  <p:nvPr/>
                </p:nvCxnSpPr>
                <p:spPr>
                  <a:xfrm flipV="1">
                    <a:off x="8548258" y="3261745"/>
                    <a:ext cx="247490" cy="514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" name="橢圓 253">
                  <a:extLst>
                    <a:ext uri="{FF2B5EF4-FFF2-40B4-BE49-F238E27FC236}">
                      <a16:creationId xmlns:a16="http://schemas.microsoft.com/office/drawing/2014/main" id="{11E1F537-625D-1491-9094-535B96C71E5E}"/>
                    </a:ext>
                  </a:extLst>
                </p:cNvPr>
                <p:cNvSpPr/>
                <p:nvPr/>
              </p:nvSpPr>
              <p:spPr>
                <a:xfrm>
                  <a:off x="-907029" y="2552608"/>
                  <a:ext cx="735485" cy="401144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HK" sz="1050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Start</a:t>
                  </a:r>
                  <a:endParaRPr lang="zh-HK" altLang="en-US" sz="105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cxnSp>
            <p:nvCxnSpPr>
              <p:cNvPr id="6" name="直線單箭頭接點 256">
                <a:extLst>
                  <a:ext uri="{FF2B5EF4-FFF2-40B4-BE49-F238E27FC236}">
                    <a16:creationId xmlns:a16="http://schemas.microsoft.com/office/drawing/2014/main" id="{14E3470C-9681-935C-7A94-A225104F7C90}"/>
                  </a:ext>
                </a:extLst>
              </p:cNvPr>
              <p:cNvCxnSpPr>
                <a:cxnSpLocks/>
                <a:stCxn id="9" idx="6"/>
                <a:endCxn id="11" idx="1"/>
              </p:cNvCxnSpPr>
              <p:nvPr/>
            </p:nvCxnSpPr>
            <p:spPr>
              <a:xfrm>
                <a:off x="-124494" y="2753180"/>
                <a:ext cx="2323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矩形 293">
                <a:extLst>
                  <a:ext uri="{FF2B5EF4-FFF2-40B4-BE49-F238E27FC236}">
                    <a16:creationId xmlns:a16="http://schemas.microsoft.com/office/drawing/2014/main" id="{249C711C-726F-6BEB-7A99-F4A8E84C5921}"/>
                  </a:ext>
                </a:extLst>
              </p:cNvPr>
              <p:cNvSpPr/>
              <p:nvPr/>
            </p:nvSpPr>
            <p:spPr>
              <a:xfrm>
                <a:off x="2996328" y="76138"/>
                <a:ext cx="770264" cy="473106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HK" sz="1050" dirty="0">
                    <a:solidFill>
                      <a:schemeClr val="accent2">
                        <a:lumMod val="50000"/>
                      </a:schemeClr>
                    </a:solidFill>
                  </a:rPr>
                  <a:t> Control Zone OFF</a:t>
                </a:r>
                <a:endParaRPr lang="zh-HK" altLang="en-US" sz="105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A5960458-4D28-9090-98BE-E5397348DF5E}"/>
                </a:ext>
              </a:extLst>
            </p:cNvPr>
            <p:cNvCxnSpPr>
              <a:cxnSpLocks/>
              <a:stCxn id="19" idx="0"/>
              <a:endCxn id="10" idx="0"/>
            </p:cNvCxnSpPr>
            <p:nvPr/>
          </p:nvCxnSpPr>
          <p:spPr>
            <a:xfrm rot="16200000" flipH="1">
              <a:off x="7775516" y="123888"/>
              <a:ext cx="2044994" cy="4501274"/>
            </a:xfrm>
            <a:prstGeom prst="bentConnector3">
              <a:avLst>
                <a:gd name="adj1" fmla="val -88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59B999C0-7739-6BEA-B9D6-DD3BD4DCA873}"/>
                </a:ext>
              </a:extLst>
            </p:cNvPr>
            <p:cNvCxnSpPr>
              <a:cxnSpLocks/>
              <a:stCxn id="23" idx="2"/>
              <a:endCxn id="10" idx="2"/>
            </p:cNvCxnSpPr>
            <p:nvPr/>
          </p:nvCxnSpPr>
          <p:spPr>
            <a:xfrm rot="5400000" flipH="1" flipV="1">
              <a:off x="8523795" y="2985009"/>
              <a:ext cx="1687366" cy="3362343"/>
            </a:xfrm>
            <a:prstGeom prst="bentConnector3">
              <a:avLst>
                <a:gd name="adj1" fmla="val -3556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43758601-5455-CEFE-027F-88BC30D8DF20}"/>
                </a:ext>
              </a:extLst>
            </p:cNvPr>
            <p:cNvCxnSpPr>
              <a:cxnSpLocks/>
              <a:stCxn id="31" idx="2"/>
              <a:endCxn id="10" idx="2"/>
            </p:cNvCxnSpPr>
            <p:nvPr/>
          </p:nvCxnSpPr>
          <p:spPr>
            <a:xfrm rot="5400000" flipH="1" flipV="1">
              <a:off x="9245461" y="3384369"/>
              <a:ext cx="1365060" cy="2241317"/>
            </a:xfrm>
            <a:prstGeom prst="bentConnector3">
              <a:avLst>
                <a:gd name="adj1" fmla="val -6768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78755F01-518D-54C4-9CA9-03B113208049}"/>
                </a:ext>
              </a:extLst>
            </p:cNvPr>
            <p:cNvCxnSpPr>
              <a:cxnSpLocks/>
              <a:stCxn id="7" idx="3"/>
              <a:endCxn id="10" idx="0"/>
            </p:cNvCxnSpPr>
            <p:nvPr/>
          </p:nvCxnSpPr>
          <p:spPr>
            <a:xfrm>
              <a:off x="5438229" y="1173161"/>
              <a:ext cx="5610421" cy="222386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DD56E9-5CD4-AD0D-1C34-60DA4DD07B2A}"/>
                </a:ext>
              </a:extLst>
            </p:cNvPr>
            <p:cNvCxnSpPr>
              <a:cxnSpLocks/>
              <a:stCxn id="28" idx="0"/>
              <a:endCxn id="29" idx="2"/>
            </p:cNvCxnSpPr>
            <p:nvPr/>
          </p:nvCxnSpPr>
          <p:spPr>
            <a:xfrm flipV="1">
              <a:off x="9927261" y="2555385"/>
              <a:ext cx="0" cy="250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AFCAB89B-63A1-8ED6-5EE4-28948D31CB9A}"/>
                </a:ext>
              </a:extLst>
            </p:cNvPr>
            <p:cNvCxnSpPr>
              <a:cxnSpLocks/>
              <a:stCxn id="29" idx="0"/>
              <a:endCxn id="10" idx="0"/>
            </p:cNvCxnSpPr>
            <p:nvPr/>
          </p:nvCxnSpPr>
          <p:spPr>
            <a:xfrm rot="16200000" flipH="1">
              <a:off x="9918102" y="2266475"/>
              <a:ext cx="1139705" cy="1121389"/>
            </a:xfrm>
            <a:prstGeom prst="bentConnector3">
              <a:avLst>
                <a:gd name="adj1" fmla="val -9527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A47E175-48A5-5C16-8E7E-B40DA5FE7A56}"/>
                </a:ext>
              </a:extLst>
            </p:cNvPr>
            <p:cNvCxnSpPr>
              <a:cxnSpLocks/>
              <a:stCxn id="14" idx="0"/>
              <a:endCxn id="28" idx="2"/>
            </p:cNvCxnSpPr>
            <p:nvPr/>
          </p:nvCxnSpPr>
          <p:spPr>
            <a:xfrm flipV="1">
              <a:off x="9924022" y="3104349"/>
              <a:ext cx="3239" cy="2752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字方塊 53">
              <a:extLst>
                <a:ext uri="{FF2B5EF4-FFF2-40B4-BE49-F238E27FC236}">
                  <a16:creationId xmlns:a16="http://schemas.microsoft.com/office/drawing/2014/main" id="{CBA7AF04-028A-69C6-98EF-066BF7BCAA52}"/>
                </a:ext>
              </a:extLst>
            </p:cNvPr>
            <p:cNvSpPr txBox="1">
              <a:spLocks/>
            </p:cNvSpPr>
            <p:nvPr/>
          </p:nvSpPr>
          <p:spPr>
            <a:xfrm>
              <a:off x="2789961" y="3668678"/>
              <a:ext cx="3609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NO</a:t>
              </a:r>
              <a:endParaRPr lang="zh-HK" altLang="en-US" sz="1050" dirty="0"/>
            </a:p>
          </p:txBody>
        </p:sp>
        <p:sp>
          <p:nvSpPr>
            <p:cNvPr id="48" name="文字方塊 56">
              <a:extLst>
                <a:ext uri="{FF2B5EF4-FFF2-40B4-BE49-F238E27FC236}">
                  <a16:creationId xmlns:a16="http://schemas.microsoft.com/office/drawing/2014/main" id="{4B05C041-41B2-E019-85DF-4CB08FC8AFB4}"/>
                </a:ext>
              </a:extLst>
            </p:cNvPr>
            <p:cNvSpPr txBox="1">
              <a:spLocks/>
            </p:cNvSpPr>
            <p:nvPr/>
          </p:nvSpPr>
          <p:spPr>
            <a:xfrm>
              <a:off x="2439268" y="3078609"/>
              <a:ext cx="386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YES</a:t>
              </a:r>
              <a:endParaRPr lang="zh-HK" altLang="en-US" sz="1050" dirty="0"/>
            </a:p>
          </p:txBody>
        </p:sp>
        <p:sp>
          <p:nvSpPr>
            <p:cNvPr id="50" name="文字方塊 56">
              <a:extLst>
                <a:ext uri="{FF2B5EF4-FFF2-40B4-BE49-F238E27FC236}">
                  <a16:creationId xmlns:a16="http://schemas.microsoft.com/office/drawing/2014/main" id="{A4517B60-0241-EA47-9E20-0DEEAE0B2FBD}"/>
                </a:ext>
              </a:extLst>
            </p:cNvPr>
            <p:cNvSpPr txBox="1">
              <a:spLocks/>
            </p:cNvSpPr>
            <p:nvPr/>
          </p:nvSpPr>
          <p:spPr>
            <a:xfrm>
              <a:off x="6133002" y="3167390"/>
              <a:ext cx="386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YES</a:t>
              </a:r>
              <a:endParaRPr lang="zh-HK" altLang="en-US" sz="1050" dirty="0"/>
            </a:p>
          </p:txBody>
        </p:sp>
        <p:sp>
          <p:nvSpPr>
            <p:cNvPr id="51" name="文字方塊 53">
              <a:extLst>
                <a:ext uri="{FF2B5EF4-FFF2-40B4-BE49-F238E27FC236}">
                  <a16:creationId xmlns:a16="http://schemas.microsoft.com/office/drawing/2014/main" id="{C05A8238-9358-E774-1905-30981D728FE0}"/>
                </a:ext>
              </a:extLst>
            </p:cNvPr>
            <p:cNvSpPr txBox="1">
              <a:spLocks/>
            </p:cNvSpPr>
            <p:nvPr/>
          </p:nvSpPr>
          <p:spPr>
            <a:xfrm>
              <a:off x="6835158" y="3668678"/>
              <a:ext cx="3609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NO</a:t>
              </a:r>
              <a:endParaRPr lang="zh-HK" altLang="en-US" sz="1050" dirty="0"/>
            </a:p>
          </p:txBody>
        </p:sp>
        <p:sp>
          <p:nvSpPr>
            <p:cNvPr id="52" name="文字方塊 53">
              <a:extLst>
                <a:ext uri="{FF2B5EF4-FFF2-40B4-BE49-F238E27FC236}">
                  <a16:creationId xmlns:a16="http://schemas.microsoft.com/office/drawing/2014/main" id="{CE9823BC-188E-E8C7-C1E9-D9F9BCC900C2}"/>
                </a:ext>
              </a:extLst>
            </p:cNvPr>
            <p:cNvSpPr txBox="1">
              <a:spLocks/>
            </p:cNvSpPr>
            <p:nvPr/>
          </p:nvSpPr>
          <p:spPr>
            <a:xfrm>
              <a:off x="7981198" y="3668678"/>
              <a:ext cx="3609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NO</a:t>
              </a:r>
              <a:endParaRPr lang="zh-HK" altLang="en-US" sz="1050" dirty="0"/>
            </a:p>
          </p:txBody>
        </p:sp>
        <p:sp>
          <p:nvSpPr>
            <p:cNvPr id="53" name="文字方塊 53">
              <a:extLst>
                <a:ext uri="{FF2B5EF4-FFF2-40B4-BE49-F238E27FC236}">
                  <a16:creationId xmlns:a16="http://schemas.microsoft.com/office/drawing/2014/main" id="{D6503C5E-987E-273E-121A-A9CB9A977D38}"/>
                </a:ext>
              </a:extLst>
            </p:cNvPr>
            <p:cNvSpPr txBox="1">
              <a:spLocks/>
            </p:cNvSpPr>
            <p:nvPr/>
          </p:nvSpPr>
          <p:spPr>
            <a:xfrm>
              <a:off x="9087638" y="3668678"/>
              <a:ext cx="3609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NO</a:t>
              </a:r>
              <a:endParaRPr lang="zh-HK" altLang="en-US" sz="1050" dirty="0"/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9DA464D7-6990-D6DB-01B3-50930CBF59D4}"/>
                </a:ext>
              </a:extLst>
            </p:cNvPr>
            <p:cNvSpPr txBox="1">
              <a:spLocks/>
            </p:cNvSpPr>
            <p:nvPr/>
          </p:nvSpPr>
          <p:spPr>
            <a:xfrm>
              <a:off x="10199274" y="3668678"/>
              <a:ext cx="3609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NO</a:t>
              </a:r>
              <a:endParaRPr lang="zh-HK" altLang="en-US" sz="1050" dirty="0"/>
            </a:p>
          </p:txBody>
        </p:sp>
        <p:sp>
          <p:nvSpPr>
            <p:cNvPr id="55" name="文字方塊 56">
              <a:extLst>
                <a:ext uri="{FF2B5EF4-FFF2-40B4-BE49-F238E27FC236}">
                  <a16:creationId xmlns:a16="http://schemas.microsoft.com/office/drawing/2014/main" id="{F27238D2-7176-7BE7-0FC8-0A6895FC00A1}"/>
                </a:ext>
              </a:extLst>
            </p:cNvPr>
            <p:cNvSpPr txBox="1">
              <a:spLocks/>
            </p:cNvSpPr>
            <p:nvPr/>
          </p:nvSpPr>
          <p:spPr>
            <a:xfrm>
              <a:off x="7283136" y="3863588"/>
              <a:ext cx="386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YES</a:t>
              </a:r>
              <a:endParaRPr lang="zh-HK" altLang="en-US" sz="1050" dirty="0"/>
            </a:p>
          </p:txBody>
        </p:sp>
        <p:sp>
          <p:nvSpPr>
            <p:cNvPr id="56" name="文字方塊 56">
              <a:extLst>
                <a:ext uri="{FF2B5EF4-FFF2-40B4-BE49-F238E27FC236}">
                  <a16:creationId xmlns:a16="http://schemas.microsoft.com/office/drawing/2014/main" id="{F568F322-DE54-6015-CE49-E04B7A8A3409}"/>
                </a:ext>
              </a:extLst>
            </p:cNvPr>
            <p:cNvSpPr txBox="1">
              <a:spLocks/>
            </p:cNvSpPr>
            <p:nvPr/>
          </p:nvSpPr>
          <p:spPr>
            <a:xfrm>
              <a:off x="8425841" y="3813138"/>
              <a:ext cx="386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YES</a:t>
              </a:r>
              <a:endParaRPr lang="zh-HK" altLang="en-US" sz="1050" dirty="0"/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3C0DE3EC-836F-111D-CF7A-897ACC2EDBEB}"/>
                </a:ext>
              </a:extLst>
            </p:cNvPr>
            <p:cNvSpPr txBox="1">
              <a:spLocks/>
            </p:cNvSpPr>
            <p:nvPr/>
          </p:nvSpPr>
          <p:spPr>
            <a:xfrm>
              <a:off x="9540615" y="3136327"/>
              <a:ext cx="386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YES</a:t>
              </a:r>
              <a:endParaRPr lang="zh-HK" altLang="en-US" sz="1050" dirty="0"/>
            </a:p>
          </p:txBody>
        </p:sp>
        <p:sp>
          <p:nvSpPr>
            <p:cNvPr id="60" name="文字方塊 56">
              <a:extLst>
                <a:ext uri="{FF2B5EF4-FFF2-40B4-BE49-F238E27FC236}">
                  <a16:creationId xmlns:a16="http://schemas.microsoft.com/office/drawing/2014/main" id="{BC1E11EF-16A0-B6E9-E113-D78B6494B44B}"/>
                </a:ext>
              </a:extLst>
            </p:cNvPr>
            <p:cNvSpPr txBox="1">
              <a:spLocks/>
            </p:cNvSpPr>
            <p:nvPr/>
          </p:nvSpPr>
          <p:spPr>
            <a:xfrm>
              <a:off x="5712754" y="3646013"/>
              <a:ext cx="3866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YES</a:t>
              </a:r>
              <a:endParaRPr lang="zh-HK" altLang="en-US" sz="1050" dirty="0"/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63BECC02-CA18-415E-8F9D-E019353A599C}"/>
                </a:ext>
              </a:extLst>
            </p:cNvPr>
            <p:cNvCxnSpPr>
              <a:stCxn id="34" idx="2"/>
              <a:endCxn id="10" idx="2"/>
            </p:cNvCxnSpPr>
            <p:nvPr/>
          </p:nvCxnSpPr>
          <p:spPr>
            <a:xfrm rot="5400000" flipH="1" flipV="1">
              <a:off x="8019130" y="1071430"/>
              <a:ext cx="278451" cy="5780588"/>
            </a:xfrm>
            <a:prstGeom prst="bentConnector3">
              <a:avLst>
                <a:gd name="adj1" fmla="val -72177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字方塊 53">
              <a:extLst>
                <a:ext uri="{FF2B5EF4-FFF2-40B4-BE49-F238E27FC236}">
                  <a16:creationId xmlns:a16="http://schemas.microsoft.com/office/drawing/2014/main" id="{A1E4E01D-E49F-D7B7-7446-3BC6F12C8F16}"/>
                </a:ext>
              </a:extLst>
            </p:cNvPr>
            <p:cNvSpPr txBox="1">
              <a:spLocks/>
            </p:cNvSpPr>
            <p:nvPr/>
          </p:nvSpPr>
          <p:spPr>
            <a:xfrm>
              <a:off x="5268062" y="4087848"/>
              <a:ext cx="3609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K" sz="1050" dirty="0"/>
                <a:t>NO</a:t>
              </a:r>
              <a:endParaRPr lang="zh-HK" altLang="en-US" sz="1050" dirty="0"/>
            </a:p>
          </p:txBody>
        </p:sp>
      </p:grpSp>
      <p:sp>
        <p:nvSpPr>
          <p:cNvPr id="88" name="文字方塊 1">
            <a:extLst>
              <a:ext uri="{FF2B5EF4-FFF2-40B4-BE49-F238E27FC236}">
                <a16:creationId xmlns:a16="http://schemas.microsoft.com/office/drawing/2014/main" id="{F9BEE98D-799F-95FC-32A1-56E70936B8AD}"/>
              </a:ext>
            </a:extLst>
          </p:cNvPr>
          <p:cNvSpPr txBox="1"/>
          <p:nvPr/>
        </p:nvSpPr>
        <p:spPr>
          <a:xfrm>
            <a:off x="285779" y="178160"/>
            <a:ext cx="6831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sz="2400" dirty="0">
                <a:solidFill>
                  <a:schemeClr val="accent1"/>
                </a:solidFill>
              </a:rPr>
              <a:t>RASBERRY PI MAIN CONTROLLER FLOW CHART</a:t>
            </a:r>
          </a:p>
        </p:txBody>
      </p:sp>
    </p:spTree>
    <p:extLst>
      <p:ext uri="{BB962C8B-B14F-4D97-AF65-F5344CB8AC3E}">
        <p14:creationId xmlns:p14="http://schemas.microsoft.com/office/powerpoint/2010/main" val="360439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F6DF-9228-F20A-A703-AE8646F23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47" y="255816"/>
            <a:ext cx="8596668" cy="1320800"/>
          </a:xfrm>
        </p:spPr>
        <p:txBody>
          <a:bodyPr/>
          <a:lstStyle/>
          <a:p>
            <a:r>
              <a:rPr lang="en-US" altLang="zh-HK" dirty="0"/>
              <a:t>SIEMENS PXC24 SIDE</a:t>
            </a:r>
            <a:endParaRPr lang="zh-HK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FEB64D2-1C43-3F93-BDA7-A5F6C1B9B695}"/>
              </a:ext>
            </a:extLst>
          </p:cNvPr>
          <p:cNvSpPr txBox="1">
            <a:spLocks/>
          </p:cNvSpPr>
          <p:nvPr/>
        </p:nvSpPr>
        <p:spPr>
          <a:xfrm>
            <a:off x="4412279" y="4540826"/>
            <a:ext cx="1917526" cy="676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>
                <a:solidFill>
                  <a:schemeClr val="tx1"/>
                </a:solidFill>
                <a:ea typeface="微軟正黑體"/>
              </a:rPr>
              <a:t>SIEMENS PXC24 Controller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9B289F38-A04D-6483-5904-425CB56758B6}"/>
              </a:ext>
            </a:extLst>
          </p:cNvPr>
          <p:cNvSpPr txBox="1">
            <a:spLocks/>
          </p:cNvSpPr>
          <p:nvPr/>
        </p:nvSpPr>
        <p:spPr>
          <a:xfrm>
            <a:off x="6345518" y="646528"/>
            <a:ext cx="2928484" cy="3738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zh-TW" sz="1600" dirty="0">
                <a:solidFill>
                  <a:schemeClr val="accent2">
                    <a:lumMod val="60000"/>
                    <a:lumOff val="40000"/>
                  </a:schemeClr>
                </a:solidFill>
                <a:ea typeface="微軟正黑體"/>
              </a:rPr>
              <a:t>Actuator of the system</a:t>
            </a:r>
            <a:endParaRPr lang="zh-TW" altLang="en-US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E88C193-5B42-A0B5-42F3-25777771BB8F}"/>
              </a:ext>
            </a:extLst>
          </p:cNvPr>
          <p:cNvSpPr txBox="1">
            <a:spLocks/>
          </p:cNvSpPr>
          <p:nvPr/>
        </p:nvSpPr>
        <p:spPr>
          <a:xfrm>
            <a:off x="9074126" y="4771929"/>
            <a:ext cx="1571654" cy="3557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200" dirty="0">
                <a:solidFill>
                  <a:schemeClr val="tx1"/>
                </a:solidFill>
                <a:ea typeface="微軟正黑體"/>
              </a:rPr>
              <a:t>LIGHTING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2D3CA69E-D099-623B-8454-886C299CF3BC}"/>
              </a:ext>
            </a:extLst>
          </p:cNvPr>
          <p:cNvSpPr txBox="1">
            <a:spLocks/>
          </p:cNvSpPr>
          <p:nvPr/>
        </p:nvSpPr>
        <p:spPr>
          <a:xfrm>
            <a:off x="8794193" y="5730105"/>
            <a:ext cx="1085467" cy="45228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200" dirty="0">
                <a:solidFill>
                  <a:schemeClr val="tx1"/>
                </a:solidFill>
                <a:ea typeface="微軟正黑體"/>
              </a:rPr>
              <a:t>Fan Coil Unit(FCU)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箭號: 向右 20">
            <a:extLst>
              <a:ext uri="{FF2B5EF4-FFF2-40B4-BE49-F238E27FC236}">
                <a16:creationId xmlns:a16="http://schemas.microsoft.com/office/drawing/2014/main" id="{39960CA2-33C8-5F1A-2E8F-DEDC3CC05E80}"/>
              </a:ext>
            </a:extLst>
          </p:cNvPr>
          <p:cNvSpPr/>
          <p:nvPr/>
        </p:nvSpPr>
        <p:spPr>
          <a:xfrm>
            <a:off x="1759255" y="2846123"/>
            <a:ext cx="1391411" cy="11657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Analog Input</a:t>
            </a:r>
          </a:p>
          <a:p>
            <a:pPr algn="ctr"/>
            <a:r>
              <a:rPr lang="en-US" altLang="zh-TW" sz="1200" dirty="0"/>
              <a:t>Control</a:t>
            </a:r>
          </a:p>
        </p:txBody>
      </p:sp>
      <p:sp>
        <p:nvSpPr>
          <p:cNvPr id="18" name="Rectangle: Rounded Corners 16">
            <a:extLst>
              <a:ext uri="{FF2B5EF4-FFF2-40B4-BE49-F238E27FC236}">
                <a16:creationId xmlns:a16="http://schemas.microsoft.com/office/drawing/2014/main" id="{ECCC9BDD-48E4-C167-71EC-670135D87EC7}"/>
              </a:ext>
            </a:extLst>
          </p:cNvPr>
          <p:cNvSpPr/>
          <p:nvPr/>
        </p:nvSpPr>
        <p:spPr>
          <a:xfrm>
            <a:off x="3368049" y="976817"/>
            <a:ext cx="7932818" cy="551677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>
              <a:defRPr lang="zh-HK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HK" alt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A9B6BBD-4801-47CB-14F3-3DAB9BABB002}"/>
              </a:ext>
            </a:extLst>
          </p:cNvPr>
          <p:cNvSpPr/>
          <p:nvPr/>
        </p:nvSpPr>
        <p:spPr>
          <a:xfrm>
            <a:off x="175206" y="2978877"/>
            <a:ext cx="1387700" cy="900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8AEAE0-2BD6-34DA-F4BE-EA90EDA23618}"/>
              </a:ext>
            </a:extLst>
          </p:cNvPr>
          <p:cNvSpPr txBox="1"/>
          <p:nvPr/>
        </p:nvSpPr>
        <p:spPr>
          <a:xfrm>
            <a:off x="186685" y="3122793"/>
            <a:ext cx="1387700" cy="61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HK" sz="1200" dirty="0"/>
              <a:t>Raspberry Pi</a:t>
            </a:r>
          </a:p>
          <a:p>
            <a:pPr algn="ctr">
              <a:lnSpc>
                <a:spcPct val="150000"/>
              </a:lnSpc>
            </a:pPr>
            <a:r>
              <a:rPr lang="en-US" altLang="zh-HK" sz="1200" dirty="0"/>
              <a:t>Main Controller</a:t>
            </a:r>
            <a:endParaRPr lang="zh-HK" alt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E24DBB3-1E1B-EE3E-75AD-91DC557E7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7" b="83889" l="8889" r="90556">
                        <a14:foregroundMark x1="56667" y1="2222" x2="67222" y2="6111"/>
                        <a14:foregroundMark x1="37222" y1="78333" x2="37222" y2="78333"/>
                        <a14:backgroundMark x1="34444" y1="81667" x2="34444" y2="81667"/>
                        <a14:backgroundMark x1="33333" y1="80000" x2="33333" y2="80000"/>
                        <a14:backgroundMark x1="35556" y1="80556" x2="35556" y2="80556"/>
                        <a14:backgroundMark x1="36667" y1="80556" x2="36667" y2="80556"/>
                        <a14:backgroundMark x1="41667" y1="80556" x2="41667" y2="8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03" y="1119625"/>
            <a:ext cx="111252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407F54-69C0-C999-CF6A-3D7DA0D2A6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667" r="92778">
                        <a14:foregroundMark x1="6667" y1="52222" x2="12778" y2="62778"/>
                        <a14:foregroundMark x1="92222" y1="49444" x2="92778" y2="59444"/>
                        <a14:backgroundMark x1="8889" y1="56111" x2="8889" y2="56111"/>
                        <a14:backgroundMark x1="8333" y1="56111" x2="8333" y2="5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03" y="5307846"/>
            <a:ext cx="1085467" cy="108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一張含有 電子產品 的圖片&#10;&#10;自動產生的描述">
            <a:extLst>
              <a:ext uri="{FF2B5EF4-FFF2-40B4-BE49-F238E27FC236}">
                <a16:creationId xmlns:a16="http://schemas.microsoft.com/office/drawing/2014/main" id="{3B354CCA-3D42-C8E5-E82E-33D60E7CD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741310">
            <a:off x="4221770" y="2480828"/>
            <a:ext cx="2056748" cy="2056748"/>
          </a:xfrm>
          <a:prstGeom prst="rect">
            <a:avLst/>
          </a:prstGeom>
        </p:spPr>
      </p:pic>
      <p:pic>
        <p:nvPicPr>
          <p:cNvPr id="28" name="Picture 27" descr="一張含有 設備 的圖片&#10;&#10;自動產生的描述">
            <a:extLst>
              <a:ext uri="{FF2B5EF4-FFF2-40B4-BE49-F238E27FC236}">
                <a16:creationId xmlns:a16="http://schemas.microsoft.com/office/drawing/2014/main" id="{47C2F388-462A-ABB9-69A7-B965412D9B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3460" y="2408653"/>
            <a:ext cx="800733" cy="8765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C9B37F4-BE79-AA99-457D-DB360E67FC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19" b="89770" l="0" r="990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540" y="4372461"/>
            <a:ext cx="1183370" cy="103898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箭號: 向右 20">
            <a:extLst>
              <a:ext uri="{FF2B5EF4-FFF2-40B4-BE49-F238E27FC236}">
                <a16:creationId xmlns:a16="http://schemas.microsoft.com/office/drawing/2014/main" id="{D512136D-4D9E-D93D-06F2-74C09865A1AB}"/>
              </a:ext>
            </a:extLst>
          </p:cNvPr>
          <p:cNvSpPr/>
          <p:nvPr/>
        </p:nvSpPr>
        <p:spPr>
          <a:xfrm rot="20045060">
            <a:off x="6208696" y="1581113"/>
            <a:ext cx="1391411" cy="817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Analog Output</a:t>
            </a:r>
          </a:p>
        </p:txBody>
      </p:sp>
      <p:sp>
        <p:nvSpPr>
          <p:cNvPr id="39" name="箭號: 向右 20">
            <a:extLst>
              <a:ext uri="{FF2B5EF4-FFF2-40B4-BE49-F238E27FC236}">
                <a16:creationId xmlns:a16="http://schemas.microsoft.com/office/drawing/2014/main" id="{DB3E4438-B790-4C57-E346-3B2CB8EBB433}"/>
              </a:ext>
            </a:extLst>
          </p:cNvPr>
          <p:cNvSpPr/>
          <p:nvPr/>
        </p:nvSpPr>
        <p:spPr>
          <a:xfrm>
            <a:off x="6597129" y="3461805"/>
            <a:ext cx="1391411" cy="817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Analog Output</a:t>
            </a:r>
          </a:p>
        </p:txBody>
      </p:sp>
      <p:sp>
        <p:nvSpPr>
          <p:cNvPr id="40" name="箭號: 向右 20">
            <a:extLst>
              <a:ext uri="{FF2B5EF4-FFF2-40B4-BE49-F238E27FC236}">
                <a16:creationId xmlns:a16="http://schemas.microsoft.com/office/drawing/2014/main" id="{4FB3C760-71CF-547B-1D3B-1B23C3853467}"/>
              </a:ext>
            </a:extLst>
          </p:cNvPr>
          <p:cNvSpPr/>
          <p:nvPr/>
        </p:nvSpPr>
        <p:spPr>
          <a:xfrm rot="20534271">
            <a:off x="6471342" y="2498546"/>
            <a:ext cx="1391411" cy="817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Analog Output</a:t>
            </a:r>
          </a:p>
        </p:txBody>
      </p:sp>
      <p:sp>
        <p:nvSpPr>
          <p:cNvPr id="41" name="內容版面配置區 2">
            <a:extLst>
              <a:ext uri="{FF2B5EF4-FFF2-40B4-BE49-F238E27FC236}">
                <a16:creationId xmlns:a16="http://schemas.microsoft.com/office/drawing/2014/main" id="{034DF5B0-60D7-2CCD-37DD-66A010C433C1}"/>
              </a:ext>
            </a:extLst>
          </p:cNvPr>
          <p:cNvSpPr txBox="1">
            <a:spLocks/>
          </p:cNvSpPr>
          <p:nvPr/>
        </p:nvSpPr>
        <p:spPr>
          <a:xfrm>
            <a:off x="8736373" y="2599232"/>
            <a:ext cx="1329629" cy="676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400" dirty="0">
                <a:solidFill>
                  <a:schemeClr val="tx1"/>
                </a:solidFill>
                <a:ea typeface="微軟正黑體"/>
              </a:rPr>
              <a:t>QPA2000 CO</a:t>
            </a:r>
            <a:r>
              <a:rPr lang="en-US" altLang="zh-TW" sz="1000" dirty="0">
                <a:solidFill>
                  <a:schemeClr val="tx1"/>
                </a:solidFill>
                <a:ea typeface="微軟正黑體"/>
              </a:rPr>
              <a:t>2</a:t>
            </a:r>
            <a:r>
              <a:rPr lang="en-US" altLang="zh-TW" sz="1400" dirty="0">
                <a:solidFill>
                  <a:schemeClr val="tx1"/>
                </a:solidFill>
                <a:ea typeface="微軟正黑體"/>
              </a:rPr>
              <a:t> Sensor</a:t>
            </a:r>
          </a:p>
          <a:p>
            <a:pPr marL="0" indent="0">
              <a:buNone/>
            </a:pPr>
            <a:endParaRPr lang="zh-TW" altLang="en-US" dirty="0">
              <a:solidFill>
                <a:schemeClr val="tx1"/>
              </a:solidFill>
              <a:ea typeface="微軟正黑體"/>
            </a:endParaRPr>
          </a:p>
        </p:txBody>
      </p:sp>
      <p:pic>
        <p:nvPicPr>
          <p:cNvPr id="3" name="Picture 27" descr="一張含有 設備 的圖片&#10;&#10;自動產生的描述">
            <a:extLst>
              <a:ext uri="{FF2B5EF4-FFF2-40B4-BE49-F238E27FC236}">
                <a16:creationId xmlns:a16="http://schemas.microsoft.com/office/drawing/2014/main" id="{F8B4898D-CCED-536C-76E4-FD2EB257D6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9882" y="3461679"/>
            <a:ext cx="800733" cy="876518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68D8C8A6-F2B5-50CA-DD26-D41399E1157A}"/>
              </a:ext>
            </a:extLst>
          </p:cNvPr>
          <p:cNvSpPr txBox="1">
            <a:spLocks/>
          </p:cNvSpPr>
          <p:nvPr/>
        </p:nvSpPr>
        <p:spPr>
          <a:xfrm>
            <a:off x="8822638" y="3557898"/>
            <a:ext cx="1329629" cy="6761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400" dirty="0">
                <a:solidFill>
                  <a:schemeClr val="tx1"/>
                </a:solidFill>
                <a:ea typeface="微軟正黑體"/>
              </a:rPr>
              <a:t>QPA2060 Temperature Sensor</a:t>
            </a:r>
          </a:p>
          <a:p>
            <a:pPr marL="0" indent="0">
              <a:buNone/>
            </a:pPr>
            <a:endParaRPr lang="zh-TW" altLang="en-US" dirty="0">
              <a:solidFill>
                <a:schemeClr val="tx1"/>
              </a:solidFill>
              <a:ea typeface="微軟正黑體"/>
            </a:endParaRPr>
          </a:p>
        </p:txBody>
      </p:sp>
      <p:sp>
        <p:nvSpPr>
          <p:cNvPr id="7" name="箭號: 向右 20">
            <a:extLst>
              <a:ext uri="{FF2B5EF4-FFF2-40B4-BE49-F238E27FC236}">
                <a16:creationId xmlns:a16="http://schemas.microsoft.com/office/drawing/2014/main" id="{73688D7B-F240-E5BB-A99C-7CC2CD9F98EF}"/>
              </a:ext>
            </a:extLst>
          </p:cNvPr>
          <p:cNvSpPr/>
          <p:nvPr/>
        </p:nvSpPr>
        <p:spPr>
          <a:xfrm rot="731455">
            <a:off x="6471341" y="4398289"/>
            <a:ext cx="1391411" cy="817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Analog Output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F2CD4A0C-1DAC-C19D-F363-93D86205A2B8}"/>
              </a:ext>
            </a:extLst>
          </p:cNvPr>
          <p:cNvSpPr txBox="1">
            <a:spLocks/>
          </p:cNvSpPr>
          <p:nvPr/>
        </p:nvSpPr>
        <p:spPr>
          <a:xfrm>
            <a:off x="8736373" y="1291011"/>
            <a:ext cx="1329629" cy="6761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400" dirty="0">
                <a:solidFill>
                  <a:schemeClr val="tx1"/>
                </a:solidFill>
                <a:ea typeface="微軟正黑體"/>
              </a:rPr>
              <a:t>Office Primary Air Unit(PAU)</a:t>
            </a:r>
          </a:p>
          <a:p>
            <a:pPr marL="0" indent="0">
              <a:buNone/>
            </a:pPr>
            <a:endParaRPr lang="zh-TW" altLang="en-US" dirty="0">
              <a:solidFill>
                <a:schemeClr val="tx1"/>
              </a:solidFill>
              <a:ea typeface="微軟正黑體"/>
            </a:endParaRPr>
          </a:p>
        </p:txBody>
      </p:sp>
      <p:sp>
        <p:nvSpPr>
          <p:cNvPr id="9" name="箭號: 向右 20">
            <a:extLst>
              <a:ext uri="{FF2B5EF4-FFF2-40B4-BE49-F238E27FC236}">
                <a16:creationId xmlns:a16="http://schemas.microsoft.com/office/drawing/2014/main" id="{C0A46C84-59C3-120B-0AAB-9D915690D2DE}"/>
              </a:ext>
            </a:extLst>
          </p:cNvPr>
          <p:cNvSpPr/>
          <p:nvPr/>
        </p:nvSpPr>
        <p:spPr>
          <a:xfrm rot="1163708">
            <a:off x="6208697" y="5330500"/>
            <a:ext cx="1391411" cy="8179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/>
              <a:t>Analog Output</a:t>
            </a:r>
          </a:p>
        </p:txBody>
      </p:sp>
    </p:spTree>
    <p:extLst>
      <p:ext uri="{BB962C8B-B14F-4D97-AF65-F5344CB8AC3E}">
        <p14:creationId xmlns:p14="http://schemas.microsoft.com/office/powerpoint/2010/main" val="3343351709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4EA8FBA-2100-419B-8A40-A2F74EBECAF9}">
  <we:reference id="wa200005566" version="3.0.0.2" store="zh-TW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434C4FD35F444BA6E5C47CE26C54F7" ma:contentTypeVersion="13" ma:contentTypeDescription="Create a new document." ma:contentTypeScope="" ma:versionID="cca4bcff5da21eb5d1298e0d7c35a97c">
  <xsd:schema xmlns:xsd="http://www.w3.org/2001/XMLSchema" xmlns:xs="http://www.w3.org/2001/XMLSchema" xmlns:p="http://schemas.microsoft.com/office/2006/metadata/properties" xmlns:ns2="213e56bb-9e80-47e7-b265-ee015e61e49d" xmlns:ns3="6427e1f0-5a11-4dfe-b3f0-ab432b3e5a46" targetNamespace="http://schemas.microsoft.com/office/2006/metadata/properties" ma:root="true" ma:fieldsID="f3c5828259ed71361a23f2f27c211ff7" ns2:_="" ns3:_="">
    <xsd:import namespace="213e56bb-9e80-47e7-b265-ee015e61e49d"/>
    <xsd:import namespace="6427e1f0-5a11-4dfe-b3f0-ab432b3e5a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3e56bb-9e80-47e7-b265-ee015e61e4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0d109e60-51ec-4099-869f-511c9f48dd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27e1f0-5a11-4dfe-b3f0-ab432b3e5a4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8b82d66-8e51-438b-8d5b-37503ca3781b}" ma:internalName="TaxCatchAll" ma:showField="CatchAllData" ma:web="6427e1f0-5a11-4dfe-b3f0-ab432b3e5a4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427e1f0-5a11-4dfe-b3f0-ab432b3e5a46" xsi:nil="true"/>
    <lcf76f155ced4ddcb4097134ff3c332f xmlns="213e56bb-9e80-47e7-b265-ee015e61e49d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CB9C5A-70D1-459E-B3B7-F13D847DF6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3e56bb-9e80-47e7-b265-ee015e61e49d"/>
    <ds:schemaRef ds:uri="6427e1f0-5a11-4dfe-b3f0-ab432b3e5a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C0E1BE-FC4F-4780-9CC9-1839D2C54FAB}">
  <ds:schemaRefs>
    <ds:schemaRef ds:uri="http://schemas.microsoft.com/office/2006/metadata/properties"/>
    <ds:schemaRef ds:uri="http://www.w3.org/2000/xmlns/"/>
    <ds:schemaRef ds:uri="6427e1f0-5a11-4dfe-b3f0-ab432b3e5a46"/>
    <ds:schemaRef ds:uri="http://www.w3.org/2001/XMLSchema-instance"/>
    <ds:schemaRef ds:uri="213e56bb-9e80-47e7-b265-ee015e61e49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54FBCDF-D225-4BE3-8E7B-384E1812B6B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5644</TotalTime>
  <Words>1467</Words>
  <Application>Microsoft Office PowerPoint</Application>
  <PresentationFormat>寬螢幕</PresentationFormat>
  <Paragraphs>362</Paragraphs>
  <Slides>27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微軟正黑體</vt:lpstr>
      <vt:lpstr>Arial</vt:lpstr>
      <vt:lpstr>Trebuchet MS</vt:lpstr>
      <vt:lpstr>Wingdings</vt:lpstr>
      <vt:lpstr>Wingdings 3</vt:lpstr>
      <vt:lpstr>多面向</vt:lpstr>
      <vt:lpstr> IBSP Final Year Project Topic : Smart Office</vt:lpstr>
      <vt:lpstr>BACKGROUND</vt:lpstr>
      <vt:lpstr>PowerPoint 簡報</vt:lpstr>
      <vt:lpstr>EXPECTED BENEFIT</vt:lpstr>
      <vt:lpstr>BILL OF MATERIAL</vt:lpstr>
      <vt:lpstr>OFFICE LAYOUT</vt:lpstr>
      <vt:lpstr>RASPBERRY PI SIDE </vt:lpstr>
      <vt:lpstr>PowerPoint 簡報</vt:lpstr>
      <vt:lpstr>SIEMENS PXC24 SIDE</vt:lpstr>
      <vt:lpstr>PowerPoint 簡報</vt:lpstr>
      <vt:lpstr>PowerPoint 簡報</vt:lpstr>
      <vt:lpstr>OPERATION FLOW</vt:lpstr>
      <vt:lpstr>WEBSITE INTERFACE LOGIN PAGE</vt:lpstr>
      <vt:lpstr>PAGE HEADER</vt:lpstr>
      <vt:lpstr>FACE RECOGNITION REGISTER PAGE</vt:lpstr>
      <vt:lpstr>FACE AND RFID CARD CHECK PAGE</vt:lpstr>
      <vt:lpstr>THE MAIN PAGE </vt:lpstr>
      <vt:lpstr>ADMINSTATOR ADD USER PAGE</vt:lpstr>
      <vt:lpstr>ADMINSTATION ATTENDANCE RECORD PAGE</vt:lpstr>
      <vt:lpstr>PAU Turn high from low(CO2)</vt:lpstr>
      <vt:lpstr>PAU Turn low from high(CO2)</vt:lpstr>
      <vt:lpstr>PAU Turn high from low(Temperature)</vt:lpstr>
      <vt:lpstr>PAU Turn low from high(Temperature)</vt:lpstr>
      <vt:lpstr>FUTURE DEVELOPMENT/IMPROVEMENT</vt:lpstr>
      <vt:lpstr>Q&amp;A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Year Project Smart Bin Proposal</dc:title>
  <dc:creator>HM A</dc:creator>
  <cp:lastModifiedBy>CHENG Tungting (220023779)</cp:lastModifiedBy>
  <cp:revision>329</cp:revision>
  <dcterms:created xsi:type="dcterms:W3CDTF">2022-01-12T10:05:14Z</dcterms:created>
  <dcterms:modified xsi:type="dcterms:W3CDTF">2024-04-30T03:45:37Z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0x01010028434C4FD35F444BA6E5C47CE26C54F7</vt:lpwstr>
  </property>
  <property fmtid="{D5CDD505-2E9C-101B-9397-08002B2CF9AE}" pid="3" name="MediaServiceImageTags">
    <vt:lpwstr/>
  </property>
</Properties>
</file>